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325" r:id="rId3"/>
    <p:sldId id="313" r:id="rId4"/>
    <p:sldId id="323" r:id="rId5"/>
    <p:sldId id="314" r:id="rId6"/>
    <p:sldId id="324" r:id="rId7"/>
    <p:sldId id="265" r:id="rId8"/>
    <p:sldId id="315" r:id="rId9"/>
    <p:sldId id="264" r:id="rId10"/>
    <p:sldId id="268" r:id="rId11"/>
    <p:sldId id="301" r:id="rId12"/>
    <p:sldId id="295" r:id="rId13"/>
    <p:sldId id="294" r:id="rId14"/>
    <p:sldId id="293" r:id="rId15"/>
    <p:sldId id="292" r:id="rId16"/>
    <p:sldId id="316" r:id="rId17"/>
    <p:sldId id="317" r:id="rId18"/>
    <p:sldId id="318" r:id="rId19"/>
    <p:sldId id="319" r:id="rId20"/>
    <p:sldId id="320" r:id="rId21"/>
    <p:sldId id="321" r:id="rId22"/>
    <p:sldId id="311" r:id="rId23"/>
    <p:sldId id="326" r:id="rId24"/>
    <p:sldId id="327" r:id="rId25"/>
    <p:sldId id="328" r:id="rId26"/>
    <p:sldId id="329" r:id="rId27"/>
    <p:sldId id="330" r:id="rId28"/>
    <p:sldId id="331" r:id="rId29"/>
    <p:sldId id="332" r:id="rId30"/>
    <p:sldId id="333" r:id="rId31"/>
    <p:sldId id="334" r:id="rId32"/>
    <p:sldId id="335" r:id="rId33"/>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Estilo claro 2 - Acento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D083AE6-46FA-4A59-8FB0-9F97EB10719F}" styleName="Estilo claro 3 - Acento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94671" autoAdjust="0"/>
  </p:normalViewPr>
  <p:slideViewPr>
    <p:cSldViewPr snapToGrid="0" snapToObjects="1">
      <p:cViewPr>
        <p:scale>
          <a:sx n="60" d="100"/>
          <a:sy n="60" d="100"/>
        </p:scale>
        <p:origin x="-1650" y="-29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image" Target="../media/image2.jpe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diagrams/_rels/drawing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image" Target="../media/image2.jpe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59CD99-A245-4DFC-BB5A-9A04D11F102B}" type="doc">
      <dgm:prSet loTypeId="urn:microsoft.com/office/officeart/2005/8/layout/hList7#5" loCatId="list" qsTypeId="urn:microsoft.com/office/officeart/2005/8/quickstyle/simple1" qsCatId="simple" csTypeId="urn:microsoft.com/office/officeart/2005/8/colors/colorful1" csCatId="colorful" phldr="1"/>
      <dgm:spPr/>
    </dgm:pt>
    <dgm:pt modelId="{6DA5CF2F-3475-4A57-927B-0F590BB965C0}">
      <dgm:prSet phldrT="[Texto]" custT="1"/>
      <dgm:spPr/>
      <dgm:t>
        <a:bodyPr/>
        <a:lstStyle/>
        <a:p>
          <a:r>
            <a:rPr lang="es-EC" sz="1300" b="1" u="none" dirty="0" smtClean="0"/>
            <a:t>Feria</a:t>
          </a:r>
          <a:endParaRPr lang="es-EC" sz="1300" b="1" u="none" dirty="0"/>
        </a:p>
      </dgm:t>
    </dgm:pt>
    <dgm:pt modelId="{34A050E2-EEF4-4DAB-BD19-7FAC813A6EC4}" type="parTrans" cxnId="{04E88487-CAAF-4402-86A6-629E75FD38E7}">
      <dgm:prSet/>
      <dgm:spPr/>
      <dgm:t>
        <a:bodyPr/>
        <a:lstStyle/>
        <a:p>
          <a:endParaRPr lang="es-EC" b="1">
            <a:solidFill>
              <a:schemeClr val="tx1"/>
            </a:solidFill>
          </a:endParaRPr>
        </a:p>
      </dgm:t>
    </dgm:pt>
    <dgm:pt modelId="{5835BE73-60A5-41CC-8F26-D085DE5D9EBD}" type="sibTrans" cxnId="{04E88487-CAAF-4402-86A6-629E75FD38E7}">
      <dgm:prSet/>
      <dgm:spPr/>
      <dgm:t>
        <a:bodyPr/>
        <a:lstStyle/>
        <a:p>
          <a:endParaRPr lang="es-EC" b="1">
            <a:solidFill>
              <a:schemeClr val="tx1"/>
            </a:solidFill>
          </a:endParaRPr>
        </a:p>
      </dgm:t>
    </dgm:pt>
    <dgm:pt modelId="{14D681A7-03EB-4B82-8B02-B1C2F72EC9C4}">
      <dgm:prSet phldrT="[Texto]" custT="1"/>
      <dgm:spPr/>
      <dgm:t>
        <a:bodyPr/>
        <a:lstStyle/>
        <a:p>
          <a:r>
            <a:rPr lang="es-EC" sz="1300" b="1" u="none" dirty="0" smtClean="0"/>
            <a:t>Canasta</a:t>
          </a:r>
          <a:endParaRPr lang="es-EC" sz="1300" b="1" u="none" dirty="0"/>
        </a:p>
      </dgm:t>
    </dgm:pt>
    <dgm:pt modelId="{A37149A0-6159-4130-9182-547C3605352A}" type="parTrans" cxnId="{84FE2645-1B7A-4D77-BC47-7CCBE3B449ED}">
      <dgm:prSet/>
      <dgm:spPr/>
      <dgm:t>
        <a:bodyPr/>
        <a:lstStyle/>
        <a:p>
          <a:endParaRPr lang="es-EC" b="1">
            <a:solidFill>
              <a:schemeClr val="tx1"/>
            </a:solidFill>
          </a:endParaRPr>
        </a:p>
      </dgm:t>
    </dgm:pt>
    <dgm:pt modelId="{E8D60547-AD79-48B8-97B3-B25827FAB00A}" type="sibTrans" cxnId="{84FE2645-1B7A-4D77-BC47-7CCBE3B449ED}">
      <dgm:prSet/>
      <dgm:spPr/>
      <dgm:t>
        <a:bodyPr/>
        <a:lstStyle/>
        <a:p>
          <a:endParaRPr lang="es-EC" b="1">
            <a:solidFill>
              <a:schemeClr val="tx1"/>
            </a:solidFill>
          </a:endParaRPr>
        </a:p>
      </dgm:t>
    </dgm:pt>
    <dgm:pt modelId="{76B0B51A-998C-4C0D-A0D6-BEDB1B197D57}">
      <dgm:prSet phldrT="[Texto]" custT="1"/>
      <dgm:spPr/>
      <dgm:t>
        <a:bodyPr/>
        <a:lstStyle/>
        <a:p>
          <a:r>
            <a:rPr lang="es-EC" sz="1300" b="1" u="none" dirty="0" smtClean="0"/>
            <a:t>Tienda</a:t>
          </a:r>
          <a:endParaRPr lang="es-EC" sz="1300" b="1" u="none" dirty="0"/>
        </a:p>
      </dgm:t>
    </dgm:pt>
    <dgm:pt modelId="{D1B82DA5-AE64-4797-B02B-B6620EABAAFE}" type="parTrans" cxnId="{0595B79E-21CF-4C5E-BBA9-D4E06F23BCE6}">
      <dgm:prSet/>
      <dgm:spPr/>
      <dgm:t>
        <a:bodyPr/>
        <a:lstStyle/>
        <a:p>
          <a:endParaRPr lang="es-EC" b="1">
            <a:solidFill>
              <a:schemeClr val="tx1"/>
            </a:solidFill>
          </a:endParaRPr>
        </a:p>
      </dgm:t>
    </dgm:pt>
    <dgm:pt modelId="{6F802130-73E2-41E4-BE35-1AFB9BE81BAE}" type="sibTrans" cxnId="{0595B79E-21CF-4C5E-BBA9-D4E06F23BCE6}">
      <dgm:prSet/>
      <dgm:spPr/>
      <dgm:t>
        <a:bodyPr/>
        <a:lstStyle/>
        <a:p>
          <a:endParaRPr lang="es-EC" b="1">
            <a:solidFill>
              <a:schemeClr val="tx1"/>
            </a:solidFill>
          </a:endParaRPr>
        </a:p>
      </dgm:t>
    </dgm:pt>
    <dgm:pt modelId="{7953AB4A-1F5F-4E28-86A8-FE3306D59D32}">
      <dgm:prSet phldrT="[Texto]" custT="1"/>
      <dgm:spPr/>
      <dgm:t>
        <a:bodyPr/>
        <a:lstStyle/>
        <a:p>
          <a:r>
            <a:rPr lang="es-EC" sz="1300" b="1" u="none" noProof="0" dirty="0" smtClean="0"/>
            <a:t>Compra pública</a:t>
          </a:r>
          <a:endParaRPr lang="es-EC" sz="1300" b="1" u="none" noProof="0" dirty="0"/>
        </a:p>
      </dgm:t>
    </dgm:pt>
    <dgm:pt modelId="{4C8743B3-60C0-4069-8C0B-F00E65A7BD75}" type="parTrans" cxnId="{4FBE6793-82B5-4B51-9497-B3D31C7A6990}">
      <dgm:prSet/>
      <dgm:spPr/>
      <dgm:t>
        <a:bodyPr/>
        <a:lstStyle/>
        <a:p>
          <a:endParaRPr lang="es-EC" b="1">
            <a:solidFill>
              <a:schemeClr val="tx1"/>
            </a:solidFill>
          </a:endParaRPr>
        </a:p>
      </dgm:t>
    </dgm:pt>
    <dgm:pt modelId="{307B83BF-1499-4E04-AFE6-6920AF57D6D4}" type="sibTrans" cxnId="{4FBE6793-82B5-4B51-9497-B3D31C7A6990}">
      <dgm:prSet/>
      <dgm:spPr/>
      <dgm:t>
        <a:bodyPr/>
        <a:lstStyle/>
        <a:p>
          <a:endParaRPr lang="es-EC" b="1">
            <a:solidFill>
              <a:schemeClr val="tx1"/>
            </a:solidFill>
          </a:endParaRPr>
        </a:p>
      </dgm:t>
    </dgm:pt>
    <dgm:pt modelId="{2DA968B6-B15A-4E2C-B7F6-8CF2B4DFA9E1}">
      <dgm:prSet phldrT="[Texto]" custT="1"/>
      <dgm:spPr/>
      <dgm:t>
        <a:bodyPr/>
        <a:lstStyle/>
        <a:p>
          <a:r>
            <a:rPr lang="es-EC" sz="1300" b="1" u="none" noProof="0" dirty="0" smtClean="0"/>
            <a:t>Exportación campesina</a:t>
          </a:r>
          <a:endParaRPr lang="es-EC" sz="1300" b="1" u="none" noProof="0" dirty="0"/>
        </a:p>
      </dgm:t>
    </dgm:pt>
    <dgm:pt modelId="{1E9BBA1F-D60E-46D2-9726-76FD5DC72773}" type="parTrans" cxnId="{A6B9D582-DC9A-4B03-80CB-95DDECCC0064}">
      <dgm:prSet/>
      <dgm:spPr/>
      <dgm:t>
        <a:bodyPr/>
        <a:lstStyle/>
        <a:p>
          <a:endParaRPr lang="es-EC" b="1">
            <a:solidFill>
              <a:schemeClr val="tx1"/>
            </a:solidFill>
          </a:endParaRPr>
        </a:p>
      </dgm:t>
    </dgm:pt>
    <dgm:pt modelId="{03DBF289-719D-471C-A03A-11CC496B88D1}" type="sibTrans" cxnId="{A6B9D582-DC9A-4B03-80CB-95DDECCC0064}">
      <dgm:prSet/>
      <dgm:spPr/>
      <dgm:t>
        <a:bodyPr/>
        <a:lstStyle/>
        <a:p>
          <a:endParaRPr lang="es-EC" b="1">
            <a:solidFill>
              <a:schemeClr val="tx1"/>
            </a:solidFill>
          </a:endParaRPr>
        </a:p>
      </dgm:t>
    </dgm:pt>
    <dgm:pt modelId="{809E3D08-2CC0-42E5-B7D1-94E9CAD48218}">
      <dgm:prSet phldrT="[Texto]" custT="1"/>
      <dgm:spPr/>
      <dgm:t>
        <a:bodyPr/>
        <a:lstStyle/>
        <a:p>
          <a:r>
            <a:rPr lang="es-EC" sz="1300" b="1" u="none" dirty="0" smtClean="0"/>
            <a:t>Venta a Pie de Finca</a:t>
          </a:r>
          <a:endParaRPr lang="es-EC" sz="1300" b="1" u="none" dirty="0"/>
        </a:p>
      </dgm:t>
    </dgm:pt>
    <dgm:pt modelId="{A4B09E66-4FEB-49A0-A34D-CD09E257E91C}" type="parTrans" cxnId="{A078F532-224D-4853-A9AD-5C8ADA419EC1}">
      <dgm:prSet/>
      <dgm:spPr/>
      <dgm:t>
        <a:bodyPr/>
        <a:lstStyle/>
        <a:p>
          <a:endParaRPr lang="es-EC"/>
        </a:p>
      </dgm:t>
    </dgm:pt>
    <dgm:pt modelId="{3035FE46-0644-4B48-93A1-CEDA2BCFEA4C}" type="sibTrans" cxnId="{A078F532-224D-4853-A9AD-5C8ADA419EC1}">
      <dgm:prSet/>
      <dgm:spPr/>
      <dgm:t>
        <a:bodyPr/>
        <a:lstStyle/>
        <a:p>
          <a:endParaRPr lang="es-EC"/>
        </a:p>
      </dgm:t>
    </dgm:pt>
    <dgm:pt modelId="{669A06F4-EE24-48DF-ACCA-64355937AEE3}">
      <dgm:prSet phldrT="[Texto]" custT="1"/>
      <dgm:spPr/>
      <dgm:t>
        <a:bodyPr/>
        <a:lstStyle/>
        <a:p>
          <a:r>
            <a:rPr lang="es-EC" sz="1300" b="1" u="none" noProof="0" dirty="0" smtClean="0"/>
            <a:t>Abastecimiento a restaurantes</a:t>
          </a:r>
          <a:endParaRPr lang="es-EC" sz="1300" b="1" u="none" noProof="0" dirty="0"/>
        </a:p>
      </dgm:t>
    </dgm:pt>
    <dgm:pt modelId="{14722261-9F49-414D-B26C-CFD34EC93F7F}" type="parTrans" cxnId="{6BA89726-2600-49C3-BDD4-6D540122B2BA}">
      <dgm:prSet/>
      <dgm:spPr/>
      <dgm:t>
        <a:bodyPr/>
        <a:lstStyle/>
        <a:p>
          <a:endParaRPr lang="es-EC"/>
        </a:p>
      </dgm:t>
    </dgm:pt>
    <dgm:pt modelId="{CC57E559-43CF-4801-BDC3-A2732CC33241}" type="sibTrans" cxnId="{6BA89726-2600-49C3-BDD4-6D540122B2BA}">
      <dgm:prSet/>
      <dgm:spPr/>
      <dgm:t>
        <a:bodyPr/>
        <a:lstStyle/>
        <a:p>
          <a:endParaRPr lang="es-EC"/>
        </a:p>
      </dgm:t>
    </dgm:pt>
    <dgm:pt modelId="{32131260-1888-4AC9-9C8B-566BED7CC895}">
      <dgm:prSet phldrT="[Texto]"/>
      <dgm:spPr/>
      <dgm:t>
        <a:bodyPr/>
        <a:lstStyle/>
        <a:p>
          <a:r>
            <a:rPr lang="es-EC" b="1" u="none" noProof="0" dirty="0" smtClean="0"/>
            <a:t>Agroturismo</a:t>
          </a:r>
          <a:endParaRPr lang="es-EC" b="1" u="none" noProof="0" dirty="0"/>
        </a:p>
      </dgm:t>
    </dgm:pt>
    <dgm:pt modelId="{CB18D885-11EB-49AD-8F0B-EDA985AF1961}" type="parTrans" cxnId="{E2E41548-7C9B-4289-B470-E2BF308DCBC2}">
      <dgm:prSet/>
      <dgm:spPr/>
      <dgm:t>
        <a:bodyPr/>
        <a:lstStyle/>
        <a:p>
          <a:endParaRPr lang="es-EC"/>
        </a:p>
      </dgm:t>
    </dgm:pt>
    <dgm:pt modelId="{0603B787-583B-4391-82F2-34FD02F8BE1B}" type="sibTrans" cxnId="{E2E41548-7C9B-4289-B470-E2BF308DCBC2}">
      <dgm:prSet/>
      <dgm:spPr/>
      <dgm:t>
        <a:bodyPr/>
        <a:lstStyle/>
        <a:p>
          <a:endParaRPr lang="es-EC"/>
        </a:p>
      </dgm:t>
    </dgm:pt>
    <dgm:pt modelId="{3D35185C-9D46-4C64-BBC4-31FA2EE2E2E9}" type="pres">
      <dgm:prSet presAssocID="{EE59CD99-A245-4DFC-BB5A-9A04D11F102B}" presName="Name0" presStyleCnt="0">
        <dgm:presLayoutVars>
          <dgm:dir/>
          <dgm:resizeHandles val="exact"/>
        </dgm:presLayoutVars>
      </dgm:prSet>
      <dgm:spPr/>
    </dgm:pt>
    <dgm:pt modelId="{80AAE961-4CF5-41CF-A8D6-C164A75709D1}" type="pres">
      <dgm:prSet presAssocID="{EE59CD99-A245-4DFC-BB5A-9A04D11F102B}" presName="fgShape" presStyleLbl="fgShp" presStyleIdx="0" presStyleCnt="1"/>
      <dgm:spPr/>
    </dgm:pt>
    <dgm:pt modelId="{03534199-363F-4FA7-98E5-43A4ABA4124C}" type="pres">
      <dgm:prSet presAssocID="{EE59CD99-A245-4DFC-BB5A-9A04D11F102B}" presName="linComp" presStyleCnt="0"/>
      <dgm:spPr/>
    </dgm:pt>
    <dgm:pt modelId="{80F6A670-AE57-4573-9D5A-4074B19E8A23}" type="pres">
      <dgm:prSet presAssocID="{809E3D08-2CC0-42E5-B7D1-94E9CAD48218}" presName="compNode" presStyleCnt="0"/>
      <dgm:spPr/>
    </dgm:pt>
    <dgm:pt modelId="{F9266358-5BCF-435B-AA31-1F0AD816CC12}" type="pres">
      <dgm:prSet presAssocID="{809E3D08-2CC0-42E5-B7D1-94E9CAD48218}" presName="bkgdShape" presStyleLbl="node1" presStyleIdx="0" presStyleCnt="8"/>
      <dgm:spPr/>
      <dgm:t>
        <a:bodyPr/>
        <a:lstStyle/>
        <a:p>
          <a:endParaRPr lang="es-EC"/>
        </a:p>
      </dgm:t>
    </dgm:pt>
    <dgm:pt modelId="{40D333C0-C50B-4F84-A222-4917E58ABEA3}" type="pres">
      <dgm:prSet presAssocID="{809E3D08-2CC0-42E5-B7D1-94E9CAD48218}" presName="nodeTx" presStyleLbl="node1" presStyleIdx="0" presStyleCnt="8">
        <dgm:presLayoutVars>
          <dgm:bulletEnabled val="1"/>
        </dgm:presLayoutVars>
      </dgm:prSet>
      <dgm:spPr/>
      <dgm:t>
        <a:bodyPr/>
        <a:lstStyle/>
        <a:p>
          <a:endParaRPr lang="es-EC"/>
        </a:p>
      </dgm:t>
    </dgm:pt>
    <dgm:pt modelId="{03571AF6-33A5-4E00-B4F8-70BB28BB2F0B}" type="pres">
      <dgm:prSet presAssocID="{809E3D08-2CC0-42E5-B7D1-94E9CAD48218}" presName="invisiNode" presStyleLbl="node1" presStyleIdx="0" presStyleCnt="8"/>
      <dgm:spPr/>
    </dgm:pt>
    <dgm:pt modelId="{B707AEED-B6C0-459C-8EE2-E52409BD28A8}" type="pres">
      <dgm:prSet presAssocID="{809E3D08-2CC0-42E5-B7D1-94E9CAD48218}" presName="imagNode" presStyleLbl="fgImgPlace1" presStyleIdx="0" presStyleCnt="8"/>
      <dgm:spPr>
        <a:blipFill rotWithShape="0">
          <a:blip xmlns:r="http://schemas.openxmlformats.org/officeDocument/2006/relationships" r:embed="rId1"/>
          <a:stretch>
            <a:fillRect/>
          </a:stretch>
        </a:blipFill>
      </dgm:spPr>
    </dgm:pt>
    <dgm:pt modelId="{99140252-DD0E-48CD-820A-295A6A84AB50}" type="pres">
      <dgm:prSet presAssocID="{3035FE46-0644-4B48-93A1-CEDA2BCFEA4C}" presName="sibTrans" presStyleLbl="sibTrans2D1" presStyleIdx="0" presStyleCnt="0"/>
      <dgm:spPr/>
      <dgm:t>
        <a:bodyPr/>
        <a:lstStyle/>
        <a:p>
          <a:endParaRPr lang="es-ES"/>
        </a:p>
      </dgm:t>
    </dgm:pt>
    <dgm:pt modelId="{1F5ED56F-9119-4ADE-A894-C33F99953964}" type="pres">
      <dgm:prSet presAssocID="{6DA5CF2F-3475-4A57-927B-0F590BB965C0}" presName="compNode" presStyleCnt="0"/>
      <dgm:spPr/>
    </dgm:pt>
    <dgm:pt modelId="{2D85E5CA-30E9-4EE8-A5CF-7277D5AAA09E}" type="pres">
      <dgm:prSet presAssocID="{6DA5CF2F-3475-4A57-927B-0F590BB965C0}" presName="bkgdShape" presStyleLbl="node1" presStyleIdx="1" presStyleCnt="8"/>
      <dgm:spPr/>
      <dgm:t>
        <a:bodyPr/>
        <a:lstStyle/>
        <a:p>
          <a:endParaRPr lang="es-EC"/>
        </a:p>
      </dgm:t>
    </dgm:pt>
    <dgm:pt modelId="{64C2D110-FDEF-4EC5-A4D8-6E62E6E35144}" type="pres">
      <dgm:prSet presAssocID="{6DA5CF2F-3475-4A57-927B-0F590BB965C0}" presName="nodeTx" presStyleLbl="node1" presStyleIdx="1" presStyleCnt="8">
        <dgm:presLayoutVars>
          <dgm:bulletEnabled val="1"/>
        </dgm:presLayoutVars>
      </dgm:prSet>
      <dgm:spPr/>
      <dgm:t>
        <a:bodyPr/>
        <a:lstStyle/>
        <a:p>
          <a:endParaRPr lang="es-EC"/>
        </a:p>
      </dgm:t>
    </dgm:pt>
    <dgm:pt modelId="{9D5441B8-1E71-46CC-95CC-5C1F2E08186E}" type="pres">
      <dgm:prSet presAssocID="{6DA5CF2F-3475-4A57-927B-0F590BB965C0}" presName="invisiNode" presStyleLbl="node1" presStyleIdx="1" presStyleCnt="8"/>
      <dgm:spPr/>
    </dgm:pt>
    <dgm:pt modelId="{2904D140-A60A-4F74-BD72-D29D4F69806D}" type="pres">
      <dgm:prSet presAssocID="{6DA5CF2F-3475-4A57-927B-0F590BB965C0}" presName="imagNode" presStyleLbl="fgImgPlace1" presStyleIdx="1" presStyleCnt="8"/>
      <dgm:spPr>
        <a:blipFill rotWithShape="0">
          <a:blip xmlns:r="http://schemas.openxmlformats.org/officeDocument/2006/relationships" r:embed="rId2"/>
          <a:stretch>
            <a:fillRect/>
          </a:stretch>
        </a:blipFill>
      </dgm:spPr>
    </dgm:pt>
    <dgm:pt modelId="{ED975C3C-B8CE-433D-9D18-885375E39442}" type="pres">
      <dgm:prSet presAssocID="{5835BE73-60A5-41CC-8F26-D085DE5D9EBD}" presName="sibTrans" presStyleLbl="sibTrans2D1" presStyleIdx="0" presStyleCnt="0"/>
      <dgm:spPr/>
      <dgm:t>
        <a:bodyPr/>
        <a:lstStyle/>
        <a:p>
          <a:endParaRPr lang="es-EC"/>
        </a:p>
      </dgm:t>
    </dgm:pt>
    <dgm:pt modelId="{079BB65D-810F-4580-8CE2-0F58D55A6587}" type="pres">
      <dgm:prSet presAssocID="{14D681A7-03EB-4B82-8B02-B1C2F72EC9C4}" presName="compNode" presStyleCnt="0"/>
      <dgm:spPr/>
    </dgm:pt>
    <dgm:pt modelId="{9E294339-A9D6-4EDD-837F-964ED9CA69DE}" type="pres">
      <dgm:prSet presAssocID="{14D681A7-03EB-4B82-8B02-B1C2F72EC9C4}" presName="bkgdShape" presStyleLbl="node1" presStyleIdx="2" presStyleCnt="8"/>
      <dgm:spPr/>
      <dgm:t>
        <a:bodyPr/>
        <a:lstStyle/>
        <a:p>
          <a:endParaRPr lang="es-EC"/>
        </a:p>
      </dgm:t>
    </dgm:pt>
    <dgm:pt modelId="{45B192D0-9003-4349-8D44-0B260A649BDF}" type="pres">
      <dgm:prSet presAssocID="{14D681A7-03EB-4B82-8B02-B1C2F72EC9C4}" presName="nodeTx" presStyleLbl="node1" presStyleIdx="2" presStyleCnt="8">
        <dgm:presLayoutVars>
          <dgm:bulletEnabled val="1"/>
        </dgm:presLayoutVars>
      </dgm:prSet>
      <dgm:spPr/>
      <dgm:t>
        <a:bodyPr/>
        <a:lstStyle/>
        <a:p>
          <a:endParaRPr lang="es-EC"/>
        </a:p>
      </dgm:t>
    </dgm:pt>
    <dgm:pt modelId="{4D84F4F5-C19E-4F6F-AF68-2225A23BB1B6}" type="pres">
      <dgm:prSet presAssocID="{14D681A7-03EB-4B82-8B02-B1C2F72EC9C4}" presName="invisiNode" presStyleLbl="node1" presStyleIdx="2" presStyleCnt="8"/>
      <dgm:spPr/>
    </dgm:pt>
    <dgm:pt modelId="{15CB3D92-1F78-4A6A-AF06-5D4ED02C6587}" type="pres">
      <dgm:prSet presAssocID="{14D681A7-03EB-4B82-8B02-B1C2F72EC9C4}" presName="imagNode" presStyleLbl="fgImgPlace1" presStyleIdx="2" presStyleCnt="8"/>
      <dgm:spPr>
        <a:blipFill rotWithShape="0">
          <a:blip xmlns:r="http://schemas.openxmlformats.org/officeDocument/2006/relationships" r:embed="rId3"/>
          <a:stretch>
            <a:fillRect/>
          </a:stretch>
        </a:blipFill>
      </dgm:spPr>
    </dgm:pt>
    <dgm:pt modelId="{A4FA784C-D85B-4D0B-A19A-CE0BFB901565}" type="pres">
      <dgm:prSet presAssocID="{E8D60547-AD79-48B8-97B3-B25827FAB00A}" presName="sibTrans" presStyleLbl="sibTrans2D1" presStyleIdx="0" presStyleCnt="0"/>
      <dgm:spPr/>
      <dgm:t>
        <a:bodyPr/>
        <a:lstStyle/>
        <a:p>
          <a:endParaRPr lang="es-EC"/>
        </a:p>
      </dgm:t>
    </dgm:pt>
    <dgm:pt modelId="{6A565243-C7D8-4ADF-ABA8-CE23C3A90FD8}" type="pres">
      <dgm:prSet presAssocID="{76B0B51A-998C-4C0D-A0D6-BEDB1B197D57}" presName="compNode" presStyleCnt="0"/>
      <dgm:spPr/>
    </dgm:pt>
    <dgm:pt modelId="{CA121DC4-3537-4669-AF14-EE3E4CC2D31D}" type="pres">
      <dgm:prSet presAssocID="{76B0B51A-998C-4C0D-A0D6-BEDB1B197D57}" presName="bkgdShape" presStyleLbl="node1" presStyleIdx="3" presStyleCnt="8"/>
      <dgm:spPr/>
      <dgm:t>
        <a:bodyPr/>
        <a:lstStyle/>
        <a:p>
          <a:endParaRPr lang="es-EC"/>
        </a:p>
      </dgm:t>
    </dgm:pt>
    <dgm:pt modelId="{1489D67A-625A-4A16-BD5B-79FBAC55B80F}" type="pres">
      <dgm:prSet presAssocID="{76B0B51A-998C-4C0D-A0D6-BEDB1B197D57}" presName="nodeTx" presStyleLbl="node1" presStyleIdx="3" presStyleCnt="8">
        <dgm:presLayoutVars>
          <dgm:bulletEnabled val="1"/>
        </dgm:presLayoutVars>
      </dgm:prSet>
      <dgm:spPr/>
      <dgm:t>
        <a:bodyPr/>
        <a:lstStyle/>
        <a:p>
          <a:endParaRPr lang="es-EC"/>
        </a:p>
      </dgm:t>
    </dgm:pt>
    <dgm:pt modelId="{B99CAA9E-20F9-47F2-AD94-41401CF5BE0B}" type="pres">
      <dgm:prSet presAssocID="{76B0B51A-998C-4C0D-A0D6-BEDB1B197D57}" presName="invisiNode" presStyleLbl="node1" presStyleIdx="3" presStyleCnt="8"/>
      <dgm:spPr/>
    </dgm:pt>
    <dgm:pt modelId="{BCEA77E5-2074-4120-9E53-97E1B06E4C3B}" type="pres">
      <dgm:prSet presAssocID="{76B0B51A-998C-4C0D-A0D6-BEDB1B197D57}" presName="imagNode" presStyleLbl="fgImgPlace1" presStyleIdx="3" presStyleCnt="8"/>
      <dgm:spPr>
        <a:blipFill rotWithShape="0">
          <a:blip xmlns:r="http://schemas.openxmlformats.org/officeDocument/2006/relationships" r:embed="rId4"/>
          <a:stretch>
            <a:fillRect/>
          </a:stretch>
        </a:blipFill>
      </dgm:spPr>
    </dgm:pt>
    <dgm:pt modelId="{3C6C350E-DB0C-4381-AD1F-5E569E63D03E}" type="pres">
      <dgm:prSet presAssocID="{6F802130-73E2-41E4-BE35-1AFB9BE81BAE}" presName="sibTrans" presStyleLbl="sibTrans2D1" presStyleIdx="0" presStyleCnt="0"/>
      <dgm:spPr/>
      <dgm:t>
        <a:bodyPr/>
        <a:lstStyle/>
        <a:p>
          <a:endParaRPr lang="es-EC"/>
        </a:p>
      </dgm:t>
    </dgm:pt>
    <dgm:pt modelId="{184F14F6-A4A8-43E9-9D71-63EEDCE1BBB5}" type="pres">
      <dgm:prSet presAssocID="{7953AB4A-1F5F-4E28-86A8-FE3306D59D32}" presName="compNode" presStyleCnt="0"/>
      <dgm:spPr/>
    </dgm:pt>
    <dgm:pt modelId="{41C949A7-871F-4961-BB4F-EF9FCBD3BD37}" type="pres">
      <dgm:prSet presAssocID="{7953AB4A-1F5F-4E28-86A8-FE3306D59D32}" presName="bkgdShape" presStyleLbl="node1" presStyleIdx="4" presStyleCnt="8"/>
      <dgm:spPr/>
      <dgm:t>
        <a:bodyPr/>
        <a:lstStyle/>
        <a:p>
          <a:endParaRPr lang="es-EC"/>
        </a:p>
      </dgm:t>
    </dgm:pt>
    <dgm:pt modelId="{2447984B-CD4C-46EA-866F-B5D7A91E2540}" type="pres">
      <dgm:prSet presAssocID="{7953AB4A-1F5F-4E28-86A8-FE3306D59D32}" presName="nodeTx" presStyleLbl="node1" presStyleIdx="4" presStyleCnt="8">
        <dgm:presLayoutVars>
          <dgm:bulletEnabled val="1"/>
        </dgm:presLayoutVars>
      </dgm:prSet>
      <dgm:spPr/>
      <dgm:t>
        <a:bodyPr/>
        <a:lstStyle/>
        <a:p>
          <a:endParaRPr lang="es-EC"/>
        </a:p>
      </dgm:t>
    </dgm:pt>
    <dgm:pt modelId="{E147970B-F799-4438-928D-E67935450436}" type="pres">
      <dgm:prSet presAssocID="{7953AB4A-1F5F-4E28-86A8-FE3306D59D32}" presName="invisiNode" presStyleLbl="node1" presStyleIdx="4" presStyleCnt="8"/>
      <dgm:spPr/>
    </dgm:pt>
    <dgm:pt modelId="{6500ABD2-162F-4240-B2FB-71A3B3493CC9}" type="pres">
      <dgm:prSet presAssocID="{7953AB4A-1F5F-4E28-86A8-FE3306D59D32}" presName="imagNode" presStyleLbl="fgImgPlace1" presStyleIdx="4" presStyleCnt="8"/>
      <dgm:spPr>
        <a:blipFill rotWithShape="0">
          <a:blip xmlns:r="http://schemas.openxmlformats.org/officeDocument/2006/relationships" r:embed="rId5"/>
          <a:stretch>
            <a:fillRect/>
          </a:stretch>
        </a:blipFill>
      </dgm:spPr>
      <dgm:t>
        <a:bodyPr/>
        <a:lstStyle/>
        <a:p>
          <a:endParaRPr lang="es-EC"/>
        </a:p>
      </dgm:t>
    </dgm:pt>
    <dgm:pt modelId="{202C6F93-C5FE-451E-A137-8F905EE3B9B4}" type="pres">
      <dgm:prSet presAssocID="{307B83BF-1499-4E04-AFE6-6920AF57D6D4}" presName="sibTrans" presStyleLbl="sibTrans2D1" presStyleIdx="0" presStyleCnt="0"/>
      <dgm:spPr/>
      <dgm:t>
        <a:bodyPr/>
        <a:lstStyle/>
        <a:p>
          <a:endParaRPr lang="es-EC"/>
        </a:p>
      </dgm:t>
    </dgm:pt>
    <dgm:pt modelId="{DDBE74CE-9BB0-43B4-BDB7-38EAC034BD32}" type="pres">
      <dgm:prSet presAssocID="{2DA968B6-B15A-4E2C-B7F6-8CF2B4DFA9E1}" presName="compNode" presStyleCnt="0"/>
      <dgm:spPr/>
    </dgm:pt>
    <dgm:pt modelId="{AE420B96-A3F6-4044-B269-3923D6144CE4}" type="pres">
      <dgm:prSet presAssocID="{2DA968B6-B15A-4E2C-B7F6-8CF2B4DFA9E1}" presName="bkgdShape" presStyleLbl="node1" presStyleIdx="5" presStyleCnt="8"/>
      <dgm:spPr/>
      <dgm:t>
        <a:bodyPr/>
        <a:lstStyle/>
        <a:p>
          <a:endParaRPr lang="es-EC"/>
        </a:p>
      </dgm:t>
    </dgm:pt>
    <dgm:pt modelId="{240FC428-DEEC-4D1B-8DD1-83FEEA1B608D}" type="pres">
      <dgm:prSet presAssocID="{2DA968B6-B15A-4E2C-B7F6-8CF2B4DFA9E1}" presName="nodeTx" presStyleLbl="node1" presStyleIdx="5" presStyleCnt="8">
        <dgm:presLayoutVars>
          <dgm:bulletEnabled val="1"/>
        </dgm:presLayoutVars>
      </dgm:prSet>
      <dgm:spPr/>
      <dgm:t>
        <a:bodyPr/>
        <a:lstStyle/>
        <a:p>
          <a:endParaRPr lang="es-EC"/>
        </a:p>
      </dgm:t>
    </dgm:pt>
    <dgm:pt modelId="{45E7C550-0260-4C17-BB03-3C7C2BD66145}" type="pres">
      <dgm:prSet presAssocID="{2DA968B6-B15A-4E2C-B7F6-8CF2B4DFA9E1}" presName="invisiNode" presStyleLbl="node1" presStyleIdx="5" presStyleCnt="8"/>
      <dgm:spPr/>
    </dgm:pt>
    <dgm:pt modelId="{B5EE3A12-EA62-4418-BCA5-179ADA327306}" type="pres">
      <dgm:prSet presAssocID="{2DA968B6-B15A-4E2C-B7F6-8CF2B4DFA9E1}" presName="imagNode" presStyleLbl="fgImgPlace1" presStyleIdx="5" presStyleCnt="8"/>
      <dgm:spPr>
        <a:blipFill rotWithShape="0">
          <a:blip xmlns:r="http://schemas.openxmlformats.org/officeDocument/2006/relationships" r:embed="rId6"/>
          <a:stretch>
            <a:fillRect/>
          </a:stretch>
        </a:blipFill>
      </dgm:spPr>
    </dgm:pt>
    <dgm:pt modelId="{1F9B5147-DD91-461F-A7F0-591872EBBE1F}" type="pres">
      <dgm:prSet presAssocID="{03DBF289-719D-471C-A03A-11CC496B88D1}" presName="sibTrans" presStyleLbl="sibTrans2D1" presStyleIdx="0" presStyleCnt="0"/>
      <dgm:spPr/>
      <dgm:t>
        <a:bodyPr/>
        <a:lstStyle/>
        <a:p>
          <a:endParaRPr lang="es-EC"/>
        </a:p>
      </dgm:t>
    </dgm:pt>
    <dgm:pt modelId="{F4E13FA1-BC6C-4B39-BD02-BFA90EE077A4}" type="pres">
      <dgm:prSet presAssocID="{669A06F4-EE24-48DF-ACCA-64355937AEE3}" presName="compNode" presStyleCnt="0"/>
      <dgm:spPr/>
    </dgm:pt>
    <dgm:pt modelId="{C4EBE618-A868-4B11-8C65-EA8F18A9389A}" type="pres">
      <dgm:prSet presAssocID="{669A06F4-EE24-48DF-ACCA-64355937AEE3}" presName="bkgdShape" presStyleLbl="node1" presStyleIdx="6" presStyleCnt="8"/>
      <dgm:spPr/>
      <dgm:t>
        <a:bodyPr/>
        <a:lstStyle/>
        <a:p>
          <a:endParaRPr lang="es-EC"/>
        </a:p>
      </dgm:t>
    </dgm:pt>
    <dgm:pt modelId="{B77553A9-B52C-40B6-B010-A857A698DE4E}" type="pres">
      <dgm:prSet presAssocID="{669A06F4-EE24-48DF-ACCA-64355937AEE3}" presName="nodeTx" presStyleLbl="node1" presStyleIdx="6" presStyleCnt="8">
        <dgm:presLayoutVars>
          <dgm:bulletEnabled val="1"/>
        </dgm:presLayoutVars>
      </dgm:prSet>
      <dgm:spPr/>
      <dgm:t>
        <a:bodyPr/>
        <a:lstStyle/>
        <a:p>
          <a:endParaRPr lang="es-EC"/>
        </a:p>
      </dgm:t>
    </dgm:pt>
    <dgm:pt modelId="{450F54C9-C7F6-466C-8E6B-ED47CA7FDDD3}" type="pres">
      <dgm:prSet presAssocID="{669A06F4-EE24-48DF-ACCA-64355937AEE3}" presName="invisiNode" presStyleLbl="node1" presStyleIdx="6" presStyleCnt="8"/>
      <dgm:spPr/>
    </dgm:pt>
    <dgm:pt modelId="{78392520-794E-43BD-A001-9A5DEFF20610}" type="pres">
      <dgm:prSet presAssocID="{669A06F4-EE24-48DF-ACCA-64355937AEE3}" presName="imagNode" presStyleLbl="fgImgPlace1" presStyleIdx="6" presStyleCnt="8"/>
      <dgm:spPr>
        <a:blipFill rotWithShape="0">
          <a:blip xmlns:r="http://schemas.openxmlformats.org/officeDocument/2006/relationships" r:embed="rId7"/>
          <a:stretch>
            <a:fillRect/>
          </a:stretch>
        </a:blipFill>
      </dgm:spPr>
    </dgm:pt>
    <dgm:pt modelId="{1CA7B880-5FE8-4474-97DC-6C010E2C9E35}" type="pres">
      <dgm:prSet presAssocID="{CC57E559-43CF-4801-BDC3-A2732CC33241}" presName="sibTrans" presStyleLbl="sibTrans2D1" presStyleIdx="0" presStyleCnt="0"/>
      <dgm:spPr/>
      <dgm:t>
        <a:bodyPr/>
        <a:lstStyle/>
        <a:p>
          <a:endParaRPr lang="es-EC"/>
        </a:p>
      </dgm:t>
    </dgm:pt>
    <dgm:pt modelId="{B84E81DE-7385-4B17-8972-F79928F172AC}" type="pres">
      <dgm:prSet presAssocID="{32131260-1888-4AC9-9C8B-566BED7CC895}" presName="compNode" presStyleCnt="0"/>
      <dgm:spPr/>
    </dgm:pt>
    <dgm:pt modelId="{380B38A3-0E68-4F47-9888-D4E6C3B40DF3}" type="pres">
      <dgm:prSet presAssocID="{32131260-1888-4AC9-9C8B-566BED7CC895}" presName="bkgdShape" presStyleLbl="node1" presStyleIdx="7" presStyleCnt="8"/>
      <dgm:spPr/>
      <dgm:t>
        <a:bodyPr/>
        <a:lstStyle/>
        <a:p>
          <a:endParaRPr lang="es-EC"/>
        </a:p>
      </dgm:t>
    </dgm:pt>
    <dgm:pt modelId="{ABF052CD-5481-4A0B-8B91-9609EE0FACB3}" type="pres">
      <dgm:prSet presAssocID="{32131260-1888-4AC9-9C8B-566BED7CC895}" presName="nodeTx" presStyleLbl="node1" presStyleIdx="7" presStyleCnt="8">
        <dgm:presLayoutVars>
          <dgm:bulletEnabled val="1"/>
        </dgm:presLayoutVars>
      </dgm:prSet>
      <dgm:spPr/>
      <dgm:t>
        <a:bodyPr/>
        <a:lstStyle/>
        <a:p>
          <a:endParaRPr lang="es-EC"/>
        </a:p>
      </dgm:t>
    </dgm:pt>
    <dgm:pt modelId="{D5464244-AD87-465C-884C-9D348E44F7D4}" type="pres">
      <dgm:prSet presAssocID="{32131260-1888-4AC9-9C8B-566BED7CC895}" presName="invisiNode" presStyleLbl="node1" presStyleIdx="7" presStyleCnt="8"/>
      <dgm:spPr/>
    </dgm:pt>
    <dgm:pt modelId="{BAEDECCD-9217-445D-B4BC-5FAB0F5B3FC7}" type="pres">
      <dgm:prSet presAssocID="{32131260-1888-4AC9-9C8B-566BED7CC895}" presName="imagNode" presStyleLbl="fgImgPlace1" presStyleIdx="7" presStyleCnt="8"/>
      <dgm:spPr>
        <a:blipFill rotWithShape="1">
          <a:blip xmlns:r="http://schemas.openxmlformats.org/officeDocument/2006/relationships" r:embed="rId8"/>
          <a:stretch>
            <a:fillRect/>
          </a:stretch>
        </a:blipFill>
      </dgm:spPr>
    </dgm:pt>
  </dgm:ptLst>
  <dgm:cxnLst>
    <dgm:cxn modelId="{4AEC88A2-D6A7-43D2-99A5-689A5CD0796D}" type="presOf" srcId="{32131260-1888-4AC9-9C8B-566BED7CC895}" destId="{380B38A3-0E68-4F47-9888-D4E6C3B40DF3}" srcOrd="0" destOrd="0" presId="urn:microsoft.com/office/officeart/2005/8/layout/hList7#5"/>
    <dgm:cxn modelId="{87B83521-DC14-494C-BEB9-B21A50876DE0}" type="presOf" srcId="{6DA5CF2F-3475-4A57-927B-0F590BB965C0}" destId="{64C2D110-FDEF-4EC5-A4D8-6E62E6E35144}" srcOrd="1" destOrd="0" presId="urn:microsoft.com/office/officeart/2005/8/layout/hList7#5"/>
    <dgm:cxn modelId="{5110974D-7015-4AD2-9AD4-B9AF32635D30}" type="presOf" srcId="{6DA5CF2F-3475-4A57-927B-0F590BB965C0}" destId="{2D85E5CA-30E9-4EE8-A5CF-7277D5AAA09E}" srcOrd="0" destOrd="0" presId="urn:microsoft.com/office/officeart/2005/8/layout/hList7#5"/>
    <dgm:cxn modelId="{6BA89726-2600-49C3-BDD4-6D540122B2BA}" srcId="{EE59CD99-A245-4DFC-BB5A-9A04D11F102B}" destId="{669A06F4-EE24-48DF-ACCA-64355937AEE3}" srcOrd="6" destOrd="0" parTransId="{14722261-9F49-414D-B26C-CFD34EC93F7F}" sibTransId="{CC57E559-43CF-4801-BDC3-A2732CC33241}"/>
    <dgm:cxn modelId="{23304673-EE6F-422B-B6E1-9AFCF4B8F4A4}" type="presOf" srcId="{5835BE73-60A5-41CC-8F26-D085DE5D9EBD}" destId="{ED975C3C-B8CE-433D-9D18-885375E39442}" srcOrd="0" destOrd="0" presId="urn:microsoft.com/office/officeart/2005/8/layout/hList7#5"/>
    <dgm:cxn modelId="{84FE2645-1B7A-4D77-BC47-7CCBE3B449ED}" srcId="{EE59CD99-A245-4DFC-BB5A-9A04D11F102B}" destId="{14D681A7-03EB-4B82-8B02-B1C2F72EC9C4}" srcOrd="2" destOrd="0" parTransId="{A37149A0-6159-4130-9182-547C3605352A}" sibTransId="{E8D60547-AD79-48B8-97B3-B25827FAB00A}"/>
    <dgm:cxn modelId="{914F4807-41E5-4886-96B1-DB78BD05D226}" type="presOf" srcId="{307B83BF-1499-4E04-AFE6-6920AF57D6D4}" destId="{202C6F93-C5FE-451E-A137-8F905EE3B9B4}" srcOrd="0" destOrd="0" presId="urn:microsoft.com/office/officeart/2005/8/layout/hList7#5"/>
    <dgm:cxn modelId="{EBDB40EA-8ACD-454E-8432-210D15AD88BB}" type="presOf" srcId="{32131260-1888-4AC9-9C8B-566BED7CC895}" destId="{ABF052CD-5481-4A0B-8B91-9609EE0FACB3}" srcOrd="1" destOrd="0" presId="urn:microsoft.com/office/officeart/2005/8/layout/hList7#5"/>
    <dgm:cxn modelId="{3F942C20-87FD-44E5-BECA-8DB9B4A965AD}" type="presOf" srcId="{7953AB4A-1F5F-4E28-86A8-FE3306D59D32}" destId="{2447984B-CD4C-46EA-866F-B5D7A91E2540}" srcOrd="1" destOrd="0" presId="urn:microsoft.com/office/officeart/2005/8/layout/hList7#5"/>
    <dgm:cxn modelId="{57A71A8B-0DCF-47E7-AD59-1FDE697F475E}" type="presOf" srcId="{03DBF289-719D-471C-A03A-11CC496B88D1}" destId="{1F9B5147-DD91-461F-A7F0-591872EBBE1F}" srcOrd="0" destOrd="0" presId="urn:microsoft.com/office/officeart/2005/8/layout/hList7#5"/>
    <dgm:cxn modelId="{3CD86DDA-FEFC-4916-9595-A15A0FFF9D23}" type="presOf" srcId="{809E3D08-2CC0-42E5-B7D1-94E9CAD48218}" destId="{F9266358-5BCF-435B-AA31-1F0AD816CC12}" srcOrd="0" destOrd="0" presId="urn:microsoft.com/office/officeart/2005/8/layout/hList7#5"/>
    <dgm:cxn modelId="{04E88487-CAAF-4402-86A6-629E75FD38E7}" srcId="{EE59CD99-A245-4DFC-BB5A-9A04D11F102B}" destId="{6DA5CF2F-3475-4A57-927B-0F590BB965C0}" srcOrd="1" destOrd="0" parTransId="{34A050E2-EEF4-4DAB-BD19-7FAC813A6EC4}" sibTransId="{5835BE73-60A5-41CC-8F26-D085DE5D9EBD}"/>
    <dgm:cxn modelId="{652055D9-57FD-4397-94C4-CEFEAA42DE2B}" type="presOf" srcId="{76B0B51A-998C-4C0D-A0D6-BEDB1B197D57}" destId="{1489D67A-625A-4A16-BD5B-79FBAC55B80F}" srcOrd="1" destOrd="0" presId="urn:microsoft.com/office/officeart/2005/8/layout/hList7#5"/>
    <dgm:cxn modelId="{5323367A-005F-4CB9-91D1-79DE243BBFCC}" type="presOf" srcId="{CC57E559-43CF-4801-BDC3-A2732CC33241}" destId="{1CA7B880-5FE8-4474-97DC-6C010E2C9E35}" srcOrd="0" destOrd="0" presId="urn:microsoft.com/office/officeart/2005/8/layout/hList7#5"/>
    <dgm:cxn modelId="{F3EDF1C0-E4B9-465A-8C6C-6143DD2BE48C}" type="presOf" srcId="{EE59CD99-A245-4DFC-BB5A-9A04D11F102B}" destId="{3D35185C-9D46-4C64-BBC4-31FA2EE2E2E9}" srcOrd="0" destOrd="0" presId="urn:microsoft.com/office/officeart/2005/8/layout/hList7#5"/>
    <dgm:cxn modelId="{645DA381-E3B6-43DD-BDC6-010B71445C34}" type="presOf" srcId="{7953AB4A-1F5F-4E28-86A8-FE3306D59D32}" destId="{41C949A7-871F-4961-BB4F-EF9FCBD3BD37}" srcOrd="0" destOrd="0" presId="urn:microsoft.com/office/officeart/2005/8/layout/hList7#5"/>
    <dgm:cxn modelId="{49E4BE0C-093F-40FE-9161-89287C5C76FA}" type="presOf" srcId="{3035FE46-0644-4B48-93A1-CEDA2BCFEA4C}" destId="{99140252-DD0E-48CD-820A-295A6A84AB50}" srcOrd="0" destOrd="0" presId="urn:microsoft.com/office/officeart/2005/8/layout/hList7#5"/>
    <dgm:cxn modelId="{E67160FC-3D7A-492C-9044-9965AF39F343}" type="presOf" srcId="{669A06F4-EE24-48DF-ACCA-64355937AEE3}" destId="{B77553A9-B52C-40B6-B010-A857A698DE4E}" srcOrd="1" destOrd="0" presId="urn:microsoft.com/office/officeart/2005/8/layout/hList7#5"/>
    <dgm:cxn modelId="{B6A36B38-BF6B-40F8-AD61-668D4ADF9FA1}" type="presOf" srcId="{76B0B51A-998C-4C0D-A0D6-BEDB1B197D57}" destId="{CA121DC4-3537-4669-AF14-EE3E4CC2D31D}" srcOrd="0" destOrd="0" presId="urn:microsoft.com/office/officeart/2005/8/layout/hList7#5"/>
    <dgm:cxn modelId="{4FBE6793-82B5-4B51-9497-B3D31C7A6990}" srcId="{EE59CD99-A245-4DFC-BB5A-9A04D11F102B}" destId="{7953AB4A-1F5F-4E28-86A8-FE3306D59D32}" srcOrd="4" destOrd="0" parTransId="{4C8743B3-60C0-4069-8C0B-F00E65A7BD75}" sibTransId="{307B83BF-1499-4E04-AFE6-6920AF57D6D4}"/>
    <dgm:cxn modelId="{E2E41548-7C9B-4289-B470-E2BF308DCBC2}" srcId="{EE59CD99-A245-4DFC-BB5A-9A04D11F102B}" destId="{32131260-1888-4AC9-9C8B-566BED7CC895}" srcOrd="7" destOrd="0" parTransId="{CB18D885-11EB-49AD-8F0B-EDA985AF1961}" sibTransId="{0603B787-583B-4391-82F2-34FD02F8BE1B}"/>
    <dgm:cxn modelId="{4ED15AB6-11CC-4685-A60E-71939B10DAC1}" type="presOf" srcId="{14D681A7-03EB-4B82-8B02-B1C2F72EC9C4}" destId="{9E294339-A9D6-4EDD-837F-964ED9CA69DE}" srcOrd="0" destOrd="0" presId="urn:microsoft.com/office/officeart/2005/8/layout/hList7#5"/>
    <dgm:cxn modelId="{4DC2E4F4-8720-478D-8551-57B4C93038F6}" type="presOf" srcId="{E8D60547-AD79-48B8-97B3-B25827FAB00A}" destId="{A4FA784C-D85B-4D0B-A19A-CE0BFB901565}" srcOrd="0" destOrd="0" presId="urn:microsoft.com/office/officeart/2005/8/layout/hList7#5"/>
    <dgm:cxn modelId="{C0162613-FDCC-4AF5-B9A8-EDD122B46E69}" type="presOf" srcId="{669A06F4-EE24-48DF-ACCA-64355937AEE3}" destId="{C4EBE618-A868-4B11-8C65-EA8F18A9389A}" srcOrd="0" destOrd="0" presId="urn:microsoft.com/office/officeart/2005/8/layout/hList7#5"/>
    <dgm:cxn modelId="{08B4785E-6BE8-4011-8E58-5650B9E39A23}" type="presOf" srcId="{2DA968B6-B15A-4E2C-B7F6-8CF2B4DFA9E1}" destId="{240FC428-DEEC-4D1B-8DD1-83FEEA1B608D}" srcOrd="1" destOrd="0" presId="urn:microsoft.com/office/officeart/2005/8/layout/hList7#5"/>
    <dgm:cxn modelId="{A078F532-224D-4853-A9AD-5C8ADA419EC1}" srcId="{EE59CD99-A245-4DFC-BB5A-9A04D11F102B}" destId="{809E3D08-2CC0-42E5-B7D1-94E9CAD48218}" srcOrd="0" destOrd="0" parTransId="{A4B09E66-4FEB-49A0-A34D-CD09E257E91C}" sibTransId="{3035FE46-0644-4B48-93A1-CEDA2BCFEA4C}"/>
    <dgm:cxn modelId="{AD604205-0617-49DB-87E2-DE7478A74C06}" type="presOf" srcId="{14D681A7-03EB-4B82-8B02-B1C2F72EC9C4}" destId="{45B192D0-9003-4349-8D44-0B260A649BDF}" srcOrd="1" destOrd="0" presId="urn:microsoft.com/office/officeart/2005/8/layout/hList7#5"/>
    <dgm:cxn modelId="{0595B79E-21CF-4C5E-BBA9-D4E06F23BCE6}" srcId="{EE59CD99-A245-4DFC-BB5A-9A04D11F102B}" destId="{76B0B51A-998C-4C0D-A0D6-BEDB1B197D57}" srcOrd="3" destOrd="0" parTransId="{D1B82DA5-AE64-4797-B02B-B6620EABAAFE}" sibTransId="{6F802130-73E2-41E4-BE35-1AFB9BE81BAE}"/>
    <dgm:cxn modelId="{77973C05-7F2D-4DF3-A82E-405A46C8FA8D}" type="presOf" srcId="{6F802130-73E2-41E4-BE35-1AFB9BE81BAE}" destId="{3C6C350E-DB0C-4381-AD1F-5E569E63D03E}" srcOrd="0" destOrd="0" presId="urn:microsoft.com/office/officeart/2005/8/layout/hList7#5"/>
    <dgm:cxn modelId="{1D609CE3-BC9A-4AE9-A225-76A6AB083183}" type="presOf" srcId="{809E3D08-2CC0-42E5-B7D1-94E9CAD48218}" destId="{40D333C0-C50B-4F84-A222-4917E58ABEA3}" srcOrd="1" destOrd="0" presId="urn:microsoft.com/office/officeart/2005/8/layout/hList7#5"/>
    <dgm:cxn modelId="{A42EB6B9-FE58-43A1-93EE-8EE992810EFF}" type="presOf" srcId="{2DA968B6-B15A-4E2C-B7F6-8CF2B4DFA9E1}" destId="{AE420B96-A3F6-4044-B269-3923D6144CE4}" srcOrd="0" destOrd="0" presId="urn:microsoft.com/office/officeart/2005/8/layout/hList7#5"/>
    <dgm:cxn modelId="{A6B9D582-DC9A-4B03-80CB-95DDECCC0064}" srcId="{EE59CD99-A245-4DFC-BB5A-9A04D11F102B}" destId="{2DA968B6-B15A-4E2C-B7F6-8CF2B4DFA9E1}" srcOrd="5" destOrd="0" parTransId="{1E9BBA1F-D60E-46D2-9726-76FD5DC72773}" sibTransId="{03DBF289-719D-471C-A03A-11CC496B88D1}"/>
    <dgm:cxn modelId="{D5000AD0-E410-4B85-B9D1-BC0586D9993A}" type="presParOf" srcId="{3D35185C-9D46-4C64-BBC4-31FA2EE2E2E9}" destId="{80AAE961-4CF5-41CF-A8D6-C164A75709D1}" srcOrd="0" destOrd="0" presId="urn:microsoft.com/office/officeart/2005/8/layout/hList7#5"/>
    <dgm:cxn modelId="{5BDC1F3F-38C5-4983-84F8-9552F56D0529}" type="presParOf" srcId="{3D35185C-9D46-4C64-BBC4-31FA2EE2E2E9}" destId="{03534199-363F-4FA7-98E5-43A4ABA4124C}" srcOrd="1" destOrd="0" presId="urn:microsoft.com/office/officeart/2005/8/layout/hList7#5"/>
    <dgm:cxn modelId="{5D2C5818-9033-4409-9863-6512C06EC69E}" type="presParOf" srcId="{03534199-363F-4FA7-98E5-43A4ABA4124C}" destId="{80F6A670-AE57-4573-9D5A-4074B19E8A23}" srcOrd="0" destOrd="0" presId="urn:microsoft.com/office/officeart/2005/8/layout/hList7#5"/>
    <dgm:cxn modelId="{94374538-4056-458A-9170-7357F1D9B306}" type="presParOf" srcId="{80F6A670-AE57-4573-9D5A-4074B19E8A23}" destId="{F9266358-5BCF-435B-AA31-1F0AD816CC12}" srcOrd="0" destOrd="0" presId="urn:microsoft.com/office/officeart/2005/8/layout/hList7#5"/>
    <dgm:cxn modelId="{ACB8086E-E98A-44DD-9BC4-AEB9BDE7D0B5}" type="presParOf" srcId="{80F6A670-AE57-4573-9D5A-4074B19E8A23}" destId="{40D333C0-C50B-4F84-A222-4917E58ABEA3}" srcOrd="1" destOrd="0" presId="urn:microsoft.com/office/officeart/2005/8/layout/hList7#5"/>
    <dgm:cxn modelId="{E4098545-E214-4DD7-86DD-E0DD0A52DC1B}" type="presParOf" srcId="{80F6A670-AE57-4573-9D5A-4074B19E8A23}" destId="{03571AF6-33A5-4E00-B4F8-70BB28BB2F0B}" srcOrd="2" destOrd="0" presId="urn:microsoft.com/office/officeart/2005/8/layout/hList7#5"/>
    <dgm:cxn modelId="{F4D2147B-B5FC-484C-96E4-7F2D6BB50BAA}" type="presParOf" srcId="{80F6A670-AE57-4573-9D5A-4074B19E8A23}" destId="{B707AEED-B6C0-459C-8EE2-E52409BD28A8}" srcOrd="3" destOrd="0" presId="urn:microsoft.com/office/officeart/2005/8/layout/hList7#5"/>
    <dgm:cxn modelId="{7DFB2885-7E04-47EC-97A7-DE765A59FA19}" type="presParOf" srcId="{03534199-363F-4FA7-98E5-43A4ABA4124C}" destId="{99140252-DD0E-48CD-820A-295A6A84AB50}" srcOrd="1" destOrd="0" presId="urn:microsoft.com/office/officeart/2005/8/layout/hList7#5"/>
    <dgm:cxn modelId="{B58676AE-8FF9-4252-ACE8-B493654588EB}" type="presParOf" srcId="{03534199-363F-4FA7-98E5-43A4ABA4124C}" destId="{1F5ED56F-9119-4ADE-A894-C33F99953964}" srcOrd="2" destOrd="0" presId="urn:microsoft.com/office/officeart/2005/8/layout/hList7#5"/>
    <dgm:cxn modelId="{28A4556D-9ABF-4D2C-B815-7EF0FC07C42E}" type="presParOf" srcId="{1F5ED56F-9119-4ADE-A894-C33F99953964}" destId="{2D85E5CA-30E9-4EE8-A5CF-7277D5AAA09E}" srcOrd="0" destOrd="0" presId="urn:microsoft.com/office/officeart/2005/8/layout/hList7#5"/>
    <dgm:cxn modelId="{96E6F1FB-B89C-4B37-BA95-5846ACEC3340}" type="presParOf" srcId="{1F5ED56F-9119-4ADE-A894-C33F99953964}" destId="{64C2D110-FDEF-4EC5-A4D8-6E62E6E35144}" srcOrd="1" destOrd="0" presId="urn:microsoft.com/office/officeart/2005/8/layout/hList7#5"/>
    <dgm:cxn modelId="{B8D95C71-0709-402A-88D3-43FF62F6601B}" type="presParOf" srcId="{1F5ED56F-9119-4ADE-A894-C33F99953964}" destId="{9D5441B8-1E71-46CC-95CC-5C1F2E08186E}" srcOrd="2" destOrd="0" presId="urn:microsoft.com/office/officeart/2005/8/layout/hList7#5"/>
    <dgm:cxn modelId="{611F69CC-10E0-4C4A-8A6B-948AE61DA2A1}" type="presParOf" srcId="{1F5ED56F-9119-4ADE-A894-C33F99953964}" destId="{2904D140-A60A-4F74-BD72-D29D4F69806D}" srcOrd="3" destOrd="0" presId="urn:microsoft.com/office/officeart/2005/8/layout/hList7#5"/>
    <dgm:cxn modelId="{E5A84EBF-1513-437F-A61F-5A16A8C4913B}" type="presParOf" srcId="{03534199-363F-4FA7-98E5-43A4ABA4124C}" destId="{ED975C3C-B8CE-433D-9D18-885375E39442}" srcOrd="3" destOrd="0" presId="urn:microsoft.com/office/officeart/2005/8/layout/hList7#5"/>
    <dgm:cxn modelId="{4DA04370-7724-4C36-A8CA-8017939F1B37}" type="presParOf" srcId="{03534199-363F-4FA7-98E5-43A4ABA4124C}" destId="{079BB65D-810F-4580-8CE2-0F58D55A6587}" srcOrd="4" destOrd="0" presId="urn:microsoft.com/office/officeart/2005/8/layout/hList7#5"/>
    <dgm:cxn modelId="{03D99C74-7449-4EAC-BED3-0141D23352D9}" type="presParOf" srcId="{079BB65D-810F-4580-8CE2-0F58D55A6587}" destId="{9E294339-A9D6-4EDD-837F-964ED9CA69DE}" srcOrd="0" destOrd="0" presId="urn:microsoft.com/office/officeart/2005/8/layout/hList7#5"/>
    <dgm:cxn modelId="{8E731534-915A-4FAE-BF66-FAE68C0E595B}" type="presParOf" srcId="{079BB65D-810F-4580-8CE2-0F58D55A6587}" destId="{45B192D0-9003-4349-8D44-0B260A649BDF}" srcOrd="1" destOrd="0" presId="urn:microsoft.com/office/officeart/2005/8/layout/hList7#5"/>
    <dgm:cxn modelId="{C26FEDCF-40B3-4BBB-8815-1C1BB49D64AB}" type="presParOf" srcId="{079BB65D-810F-4580-8CE2-0F58D55A6587}" destId="{4D84F4F5-C19E-4F6F-AF68-2225A23BB1B6}" srcOrd="2" destOrd="0" presId="urn:microsoft.com/office/officeart/2005/8/layout/hList7#5"/>
    <dgm:cxn modelId="{1B09E238-05A3-45F0-89AE-44B0FE5B9392}" type="presParOf" srcId="{079BB65D-810F-4580-8CE2-0F58D55A6587}" destId="{15CB3D92-1F78-4A6A-AF06-5D4ED02C6587}" srcOrd="3" destOrd="0" presId="urn:microsoft.com/office/officeart/2005/8/layout/hList7#5"/>
    <dgm:cxn modelId="{1F93F788-83C0-4189-A358-DE70B1A716B7}" type="presParOf" srcId="{03534199-363F-4FA7-98E5-43A4ABA4124C}" destId="{A4FA784C-D85B-4D0B-A19A-CE0BFB901565}" srcOrd="5" destOrd="0" presId="urn:microsoft.com/office/officeart/2005/8/layout/hList7#5"/>
    <dgm:cxn modelId="{7F9AA38D-424E-47DA-99DB-22464E16DFB5}" type="presParOf" srcId="{03534199-363F-4FA7-98E5-43A4ABA4124C}" destId="{6A565243-C7D8-4ADF-ABA8-CE23C3A90FD8}" srcOrd="6" destOrd="0" presId="urn:microsoft.com/office/officeart/2005/8/layout/hList7#5"/>
    <dgm:cxn modelId="{828EE5BE-A1B4-4241-9BA0-DE22862EB743}" type="presParOf" srcId="{6A565243-C7D8-4ADF-ABA8-CE23C3A90FD8}" destId="{CA121DC4-3537-4669-AF14-EE3E4CC2D31D}" srcOrd="0" destOrd="0" presId="urn:microsoft.com/office/officeart/2005/8/layout/hList7#5"/>
    <dgm:cxn modelId="{7D256181-CEE9-4545-9E29-38EABBA60405}" type="presParOf" srcId="{6A565243-C7D8-4ADF-ABA8-CE23C3A90FD8}" destId="{1489D67A-625A-4A16-BD5B-79FBAC55B80F}" srcOrd="1" destOrd="0" presId="urn:microsoft.com/office/officeart/2005/8/layout/hList7#5"/>
    <dgm:cxn modelId="{B1B25C22-BBD9-47DE-87F5-0665C062B136}" type="presParOf" srcId="{6A565243-C7D8-4ADF-ABA8-CE23C3A90FD8}" destId="{B99CAA9E-20F9-47F2-AD94-41401CF5BE0B}" srcOrd="2" destOrd="0" presId="urn:microsoft.com/office/officeart/2005/8/layout/hList7#5"/>
    <dgm:cxn modelId="{DBFA78F8-0060-4247-B429-D26D828D7563}" type="presParOf" srcId="{6A565243-C7D8-4ADF-ABA8-CE23C3A90FD8}" destId="{BCEA77E5-2074-4120-9E53-97E1B06E4C3B}" srcOrd="3" destOrd="0" presId="urn:microsoft.com/office/officeart/2005/8/layout/hList7#5"/>
    <dgm:cxn modelId="{81E1C7F1-1E55-4BDF-8BF4-DFB636A99A03}" type="presParOf" srcId="{03534199-363F-4FA7-98E5-43A4ABA4124C}" destId="{3C6C350E-DB0C-4381-AD1F-5E569E63D03E}" srcOrd="7" destOrd="0" presId="urn:microsoft.com/office/officeart/2005/8/layout/hList7#5"/>
    <dgm:cxn modelId="{B50933E0-D85F-4B88-B7E2-AC7EDEB1142A}" type="presParOf" srcId="{03534199-363F-4FA7-98E5-43A4ABA4124C}" destId="{184F14F6-A4A8-43E9-9D71-63EEDCE1BBB5}" srcOrd="8" destOrd="0" presId="urn:microsoft.com/office/officeart/2005/8/layout/hList7#5"/>
    <dgm:cxn modelId="{DBD2CC39-BC31-4D81-B67C-4266B7BA5980}" type="presParOf" srcId="{184F14F6-A4A8-43E9-9D71-63EEDCE1BBB5}" destId="{41C949A7-871F-4961-BB4F-EF9FCBD3BD37}" srcOrd="0" destOrd="0" presId="urn:microsoft.com/office/officeart/2005/8/layout/hList7#5"/>
    <dgm:cxn modelId="{33E4EEC4-80FC-4566-930A-1872C7AAC5A4}" type="presParOf" srcId="{184F14F6-A4A8-43E9-9D71-63EEDCE1BBB5}" destId="{2447984B-CD4C-46EA-866F-B5D7A91E2540}" srcOrd="1" destOrd="0" presId="urn:microsoft.com/office/officeart/2005/8/layout/hList7#5"/>
    <dgm:cxn modelId="{2804E119-1075-4406-8D15-4D804362543D}" type="presParOf" srcId="{184F14F6-A4A8-43E9-9D71-63EEDCE1BBB5}" destId="{E147970B-F799-4438-928D-E67935450436}" srcOrd="2" destOrd="0" presId="urn:microsoft.com/office/officeart/2005/8/layout/hList7#5"/>
    <dgm:cxn modelId="{6C4B1827-CC1D-4F8C-B13A-EB2B42C1EDF9}" type="presParOf" srcId="{184F14F6-A4A8-43E9-9D71-63EEDCE1BBB5}" destId="{6500ABD2-162F-4240-B2FB-71A3B3493CC9}" srcOrd="3" destOrd="0" presId="urn:microsoft.com/office/officeart/2005/8/layout/hList7#5"/>
    <dgm:cxn modelId="{3423CEBE-E29F-43E6-B392-CE24CDBD06FA}" type="presParOf" srcId="{03534199-363F-4FA7-98E5-43A4ABA4124C}" destId="{202C6F93-C5FE-451E-A137-8F905EE3B9B4}" srcOrd="9" destOrd="0" presId="urn:microsoft.com/office/officeart/2005/8/layout/hList7#5"/>
    <dgm:cxn modelId="{46961041-083F-4E59-A378-8B4A9E709645}" type="presParOf" srcId="{03534199-363F-4FA7-98E5-43A4ABA4124C}" destId="{DDBE74CE-9BB0-43B4-BDB7-38EAC034BD32}" srcOrd="10" destOrd="0" presId="urn:microsoft.com/office/officeart/2005/8/layout/hList7#5"/>
    <dgm:cxn modelId="{98141690-E3BE-4572-9187-BA8437F4436A}" type="presParOf" srcId="{DDBE74CE-9BB0-43B4-BDB7-38EAC034BD32}" destId="{AE420B96-A3F6-4044-B269-3923D6144CE4}" srcOrd="0" destOrd="0" presId="urn:microsoft.com/office/officeart/2005/8/layout/hList7#5"/>
    <dgm:cxn modelId="{A32C86BA-25FF-4078-A771-A68AA8D44030}" type="presParOf" srcId="{DDBE74CE-9BB0-43B4-BDB7-38EAC034BD32}" destId="{240FC428-DEEC-4D1B-8DD1-83FEEA1B608D}" srcOrd="1" destOrd="0" presId="urn:microsoft.com/office/officeart/2005/8/layout/hList7#5"/>
    <dgm:cxn modelId="{45664B32-13D7-46B7-A609-310B7408A1C8}" type="presParOf" srcId="{DDBE74CE-9BB0-43B4-BDB7-38EAC034BD32}" destId="{45E7C550-0260-4C17-BB03-3C7C2BD66145}" srcOrd="2" destOrd="0" presId="urn:microsoft.com/office/officeart/2005/8/layout/hList7#5"/>
    <dgm:cxn modelId="{CB6EF354-AF8E-4E2D-B173-42E73394558F}" type="presParOf" srcId="{DDBE74CE-9BB0-43B4-BDB7-38EAC034BD32}" destId="{B5EE3A12-EA62-4418-BCA5-179ADA327306}" srcOrd="3" destOrd="0" presId="urn:microsoft.com/office/officeart/2005/8/layout/hList7#5"/>
    <dgm:cxn modelId="{5B7941EF-22DA-4038-9BD4-14D65DA5BA90}" type="presParOf" srcId="{03534199-363F-4FA7-98E5-43A4ABA4124C}" destId="{1F9B5147-DD91-461F-A7F0-591872EBBE1F}" srcOrd="11" destOrd="0" presId="urn:microsoft.com/office/officeart/2005/8/layout/hList7#5"/>
    <dgm:cxn modelId="{FC668508-FE0C-4A87-AFC8-25EBAF8AD8F2}" type="presParOf" srcId="{03534199-363F-4FA7-98E5-43A4ABA4124C}" destId="{F4E13FA1-BC6C-4B39-BD02-BFA90EE077A4}" srcOrd="12" destOrd="0" presId="urn:microsoft.com/office/officeart/2005/8/layout/hList7#5"/>
    <dgm:cxn modelId="{7948A8A1-5058-4792-BB9A-743E5C09085A}" type="presParOf" srcId="{F4E13FA1-BC6C-4B39-BD02-BFA90EE077A4}" destId="{C4EBE618-A868-4B11-8C65-EA8F18A9389A}" srcOrd="0" destOrd="0" presId="urn:microsoft.com/office/officeart/2005/8/layout/hList7#5"/>
    <dgm:cxn modelId="{F9069118-D998-4912-BA52-3F4B32726E44}" type="presParOf" srcId="{F4E13FA1-BC6C-4B39-BD02-BFA90EE077A4}" destId="{B77553A9-B52C-40B6-B010-A857A698DE4E}" srcOrd="1" destOrd="0" presId="urn:microsoft.com/office/officeart/2005/8/layout/hList7#5"/>
    <dgm:cxn modelId="{C34D51D5-0F85-47CE-B332-E952D24E85FC}" type="presParOf" srcId="{F4E13FA1-BC6C-4B39-BD02-BFA90EE077A4}" destId="{450F54C9-C7F6-466C-8E6B-ED47CA7FDDD3}" srcOrd="2" destOrd="0" presId="urn:microsoft.com/office/officeart/2005/8/layout/hList7#5"/>
    <dgm:cxn modelId="{9624BFFA-8A02-46BF-8AE4-98366ED3D33C}" type="presParOf" srcId="{F4E13FA1-BC6C-4B39-BD02-BFA90EE077A4}" destId="{78392520-794E-43BD-A001-9A5DEFF20610}" srcOrd="3" destOrd="0" presId="urn:microsoft.com/office/officeart/2005/8/layout/hList7#5"/>
    <dgm:cxn modelId="{ECE3676E-B08B-4735-AE6E-CE972B31BFDB}" type="presParOf" srcId="{03534199-363F-4FA7-98E5-43A4ABA4124C}" destId="{1CA7B880-5FE8-4474-97DC-6C010E2C9E35}" srcOrd="13" destOrd="0" presId="urn:microsoft.com/office/officeart/2005/8/layout/hList7#5"/>
    <dgm:cxn modelId="{199C1DE8-FF1F-46BA-B4E2-925CD83EA3BA}" type="presParOf" srcId="{03534199-363F-4FA7-98E5-43A4ABA4124C}" destId="{B84E81DE-7385-4B17-8972-F79928F172AC}" srcOrd="14" destOrd="0" presId="urn:microsoft.com/office/officeart/2005/8/layout/hList7#5"/>
    <dgm:cxn modelId="{3EDA3F61-4059-4BD2-A02E-F308A52DD3FC}" type="presParOf" srcId="{B84E81DE-7385-4B17-8972-F79928F172AC}" destId="{380B38A3-0E68-4F47-9888-D4E6C3B40DF3}" srcOrd="0" destOrd="0" presId="urn:microsoft.com/office/officeart/2005/8/layout/hList7#5"/>
    <dgm:cxn modelId="{D9A10978-F578-4A1E-B64D-EFA94BBE3AE8}" type="presParOf" srcId="{B84E81DE-7385-4B17-8972-F79928F172AC}" destId="{ABF052CD-5481-4A0B-8B91-9609EE0FACB3}" srcOrd="1" destOrd="0" presId="urn:microsoft.com/office/officeart/2005/8/layout/hList7#5"/>
    <dgm:cxn modelId="{0FBAC54F-732E-4BAD-96B3-3C3D7A0C2E68}" type="presParOf" srcId="{B84E81DE-7385-4B17-8972-F79928F172AC}" destId="{D5464244-AD87-465C-884C-9D348E44F7D4}" srcOrd="2" destOrd="0" presId="urn:microsoft.com/office/officeart/2005/8/layout/hList7#5"/>
    <dgm:cxn modelId="{500F5564-746D-408C-92A0-8A9B83A55686}" type="presParOf" srcId="{B84E81DE-7385-4B17-8972-F79928F172AC}" destId="{BAEDECCD-9217-445D-B4BC-5FAB0F5B3FC7}" srcOrd="3" destOrd="0" presId="urn:microsoft.com/office/officeart/2005/8/layout/hList7#5"/>
  </dgm:cxnLst>
  <dgm:bg/>
  <dgm:whole>
    <a:ln>
      <a:solidFill>
        <a:srgbClr val="0070C0"/>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66C0F39-F38B-4034-A2D7-94B3E67BEE74}" type="doc">
      <dgm:prSet loTypeId="urn:microsoft.com/office/officeart/2005/8/layout/arrow5" loCatId="relationship" qsTypeId="urn:microsoft.com/office/officeart/2005/8/quickstyle/simple2" qsCatId="simple" csTypeId="urn:microsoft.com/office/officeart/2005/8/colors/accent6_1" csCatId="accent6" phldr="1"/>
      <dgm:spPr/>
      <dgm:t>
        <a:bodyPr/>
        <a:lstStyle/>
        <a:p>
          <a:endParaRPr lang="es-EC"/>
        </a:p>
      </dgm:t>
    </dgm:pt>
    <dgm:pt modelId="{202ED910-53B3-49F3-ADD9-71973EF924FD}">
      <dgm:prSet phldrT="[Texto]" custT="1"/>
      <dgm:spPr/>
      <dgm:t>
        <a:bodyPr/>
        <a:lstStyle/>
        <a:p>
          <a:r>
            <a:rPr lang="es-EC" sz="1600" b="1" dirty="0" smtClean="0"/>
            <a:t>Es un instrumento para visibilizar a la Agricultura Familiar Campesina desde la sociedad en general y valorar su importante rol para alcanzar la soberanía alimentaria del Ecuador</a:t>
          </a:r>
          <a:endParaRPr lang="es-EC" sz="1600" dirty="0"/>
        </a:p>
      </dgm:t>
    </dgm:pt>
    <dgm:pt modelId="{C6126764-9CA0-4449-9812-0C63B4EF6385}" type="parTrans" cxnId="{44BE989D-4802-4343-AF1F-AC44FA8C28A3}">
      <dgm:prSet/>
      <dgm:spPr/>
      <dgm:t>
        <a:bodyPr/>
        <a:lstStyle/>
        <a:p>
          <a:endParaRPr lang="es-EC"/>
        </a:p>
      </dgm:t>
    </dgm:pt>
    <dgm:pt modelId="{9269DB6A-2897-407D-9603-FF776797FFDF}" type="sibTrans" cxnId="{44BE989D-4802-4343-AF1F-AC44FA8C28A3}">
      <dgm:prSet/>
      <dgm:spPr/>
      <dgm:t>
        <a:bodyPr/>
        <a:lstStyle/>
        <a:p>
          <a:endParaRPr lang="es-EC"/>
        </a:p>
      </dgm:t>
    </dgm:pt>
    <dgm:pt modelId="{1C79E6D8-CBCA-42C6-BD6D-639F979713A1}">
      <dgm:prSet phldrT="[Texto]" custT="1"/>
      <dgm:spPr/>
      <dgm:t>
        <a:bodyPr/>
        <a:lstStyle/>
        <a:p>
          <a:r>
            <a:rPr lang="es-EC" sz="1600" b="1" dirty="0" smtClean="0"/>
            <a:t>Facilitará el diseño e implementación de políticas públicas y estrategias diferenciadas para el sector de la Agricultura Familiar Campesina</a:t>
          </a:r>
          <a:endParaRPr lang="es-EC" sz="1600" dirty="0"/>
        </a:p>
      </dgm:t>
    </dgm:pt>
    <dgm:pt modelId="{5199B315-7D3A-47CD-9766-12795379D9BF}" type="parTrans" cxnId="{6D851C1F-B3B9-4A84-AC1B-DEDBD4DC7963}">
      <dgm:prSet/>
      <dgm:spPr/>
      <dgm:t>
        <a:bodyPr/>
        <a:lstStyle/>
        <a:p>
          <a:endParaRPr lang="es-EC"/>
        </a:p>
      </dgm:t>
    </dgm:pt>
    <dgm:pt modelId="{C545BE1D-06B1-46B9-830E-DD28C0233A71}" type="sibTrans" cxnId="{6D851C1F-B3B9-4A84-AC1B-DEDBD4DC7963}">
      <dgm:prSet/>
      <dgm:spPr/>
      <dgm:t>
        <a:bodyPr/>
        <a:lstStyle/>
        <a:p>
          <a:endParaRPr lang="es-EC"/>
        </a:p>
      </dgm:t>
    </dgm:pt>
    <dgm:pt modelId="{398D3A90-305A-4101-AD96-DE3CA027C03A}" type="pres">
      <dgm:prSet presAssocID="{366C0F39-F38B-4034-A2D7-94B3E67BEE74}" presName="diagram" presStyleCnt="0">
        <dgm:presLayoutVars>
          <dgm:dir/>
          <dgm:resizeHandles val="exact"/>
        </dgm:presLayoutVars>
      </dgm:prSet>
      <dgm:spPr/>
      <dgm:t>
        <a:bodyPr/>
        <a:lstStyle/>
        <a:p>
          <a:endParaRPr lang="es-EC"/>
        </a:p>
      </dgm:t>
    </dgm:pt>
    <dgm:pt modelId="{EEF1F91B-830D-46B8-ACBB-D390C8A9793B}" type="pres">
      <dgm:prSet presAssocID="{202ED910-53B3-49F3-ADD9-71973EF924FD}" presName="arrow" presStyleLbl="node1" presStyleIdx="0" presStyleCnt="2">
        <dgm:presLayoutVars>
          <dgm:bulletEnabled val="1"/>
        </dgm:presLayoutVars>
      </dgm:prSet>
      <dgm:spPr/>
      <dgm:t>
        <a:bodyPr/>
        <a:lstStyle/>
        <a:p>
          <a:endParaRPr lang="es-EC"/>
        </a:p>
      </dgm:t>
    </dgm:pt>
    <dgm:pt modelId="{30332C79-97F8-4B60-9D22-D9E3A2723235}" type="pres">
      <dgm:prSet presAssocID="{1C79E6D8-CBCA-42C6-BD6D-639F979713A1}" presName="arrow" presStyleLbl="node1" presStyleIdx="1" presStyleCnt="2">
        <dgm:presLayoutVars>
          <dgm:bulletEnabled val="1"/>
        </dgm:presLayoutVars>
      </dgm:prSet>
      <dgm:spPr/>
      <dgm:t>
        <a:bodyPr/>
        <a:lstStyle/>
        <a:p>
          <a:endParaRPr lang="es-EC"/>
        </a:p>
      </dgm:t>
    </dgm:pt>
  </dgm:ptLst>
  <dgm:cxnLst>
    <dgm:cxn modelId="{6D851C1F-B3B9-4A84-AC1B-DEDBD4DC7963}" srcId="{366C0F39-F38B-4034-A2D7-94B3E67BEE74}" destId="{1C79E6D8-CBCA-42C6-BD6D-639F979713A1}" srcOrd="1" destOrd="0" parTransId="{5199B315-7D3A-47CD-9766-12795379D9BF}" sibTransId="{C545BE1D-06B1-46B9-830E-DD28C0233A71}"/>
    <dgm:cxn modelId="{B8A63474-08CE-4EF7-8192-919C7E372531}" type="presOf" srcId="{202ED910-53B3-49F3-ADD9-71973EF924FD}" destId="{EEF1F91B-830D-46B8-ACBB-D390C8A9793B}" srcOrd="0" destOrd="0" presId="urn:microsoft.com/office/officeart/2005/8/layout/arrow5"/>
    <dgm:cxn modelId="{44BE989D-4802-4343-AF1F-AC44FA8C28A3}" srcId="{366C0F39-F38B-4034-A2D7-94B3E67BEE74}" destId="{202ED910-53B3-49F3-ADD9-71973EF924FD}" srcOrd="0" destOrd="0" parTransId="{C6126764-9CA0-4449-9812-0C63B4EF6385}" sibTransId="{9269DB6A-2897-407D-9603-FF776797FFDF}"/>
    <dgm:cxn modelId="{FA4E8BF6-4DCF-4F02-8A74-3CFF25C75ABD}" type="presOf" srcId="{366C0F39-F38B-4034-A2D7-94B3E67BEE74}" destId="{398D3A90-305A-4101-AD96-DE3CA027C03A}" srcOrd="0" destOrd="0" presId="urn:microsoft.com/office/officeart/2005/8/layout/arrow5"/>
    <dgm:cxn modelId="{A03662C8-EC76-480A-8E7A-B28F8E00649B}" type="presOf" srcId="{1C79E6D8-CBCA-42C6-BD6D-639F979713A1}" destId="{30332C79-97F8-4B60-9D22-D9E3A2723235}" srcOrd="0" destOrd="0" presId="urn:microsoft.com/office/officeart/2005/8/layout/arrow5"/>
    <dgm:cxn modelId="{21BD05BA-B202-41F7-97BC-D9FA4F22E230}" type="presParOf" srcId="{398D3A90-305A-4101-AD96-DE3CA027C03A}" destId="{EEF1F91B-830D-46B8-ACBB-D390C8A9793B}" srcOrd="0" destOrd="0" presId="urn:microsoft.com/office/officeart/2005/8/layout/arrow5"/>
    <dgm:cxn modelId="{BEAC8372-E379-4D7E-92B4-8395FE2A788B}" type="presParOf" srcId="{398D3A90-305A-4101-AD96-DE3CA027C03A}" destId="{30332C79-97F8-4B60-9D22-D9E3A2723235}" srcOrd="1" destOrd="0" presId="urn:microsoft.com/office/officeart/2005/8/layout/arrow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3A56AE-D218-4669-821D-380EE51FE7E0}"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s-ES"/>
        </a:p>
      </dgm:t>
    </dgm:pt>
    <dgm:pt modelId="{7D260513-56CB-4EEA-9790-C86076A94577}">
      <dgm:prSet phldrT="[Texto]" custT="1"/>
      <dgm:spPr/>
      <dgm:t>
        <a:bodyPr/>
        <a:lstStyle/>
        <a:p>
          <a:r>
            <a:rPr lang="es-ES" sz="1600" dirty="0" smtClean="0"/>
            <a:t>1. Valoración de los campesinos como productores de alimentos</a:t>
          </a:r>
          <a:endParaRPr lang="es-ES" sz="1600" dirty="0"/>
        </a:p>
      </dgm:t>
    </dgm:pt>
    <dgm:pt modelId="{504A1461-4EA7-4F40-AD4E-0C188E303075}" type="parTrans" cxnId="{15519175-F312-4B75-A93B-C350B7FB5215}">
      <dgm:prSet/>
      <dgm:spPr/>
      <dgm:t>
        <a:bodyPr/>
        <a:lstStyle/>
        <a:p>
          <a:endParaRPr lang="es-ES" sz="2000"/>
        </a:p>
      </dgm:t>
    </dgm:pt>
    <dgm:pt modelId="{6CA52055-C877-4178-9E4D-94A615110B83}" type="sibTrans" cxnId="{15519175-F312-4B75-A93B-C350B7FB5215}">
      <dgm:prSet/>
      <dgm:spPr/>
      <dgm:t>
        <a:bodyPr/>
        <a:lstStyle/>
        <a:p>
          <a:endParaRPr lang="es-ES" sz="2000"/>
        </a:p>
      </dgm:t>
    </dgm:pt>
    <dgm:pt modelId="{FE11C78D-3583-40E9-A003-1CECFD2950D9}">
      <dgm:prSet phldrT="[Texto]" custT="1"/>
      <dgm:spPr/>
      <dgm:t>
        <a:bodyPr/>
        <a:lstStyle/>
        <a:p>
          <a:r>
            <a:rPr lang="es-ES" sz="1600" dirty="0" smtClean="0"/>
            <a:t>2. Fomento de producción diversificada y en sistemas sostenibles y revalorización de saberes</a:t>
          </a:r>
          <a:endParaRPr lang="es-ES" sz="1600" dirty="0"/>
        </a:p>
      </dgm:t>
    </dgm:pt>
    <dgm:pt modelId="{A32D5D34-C0C4-4BE9-9303-67FB944DDB9E}" type="parTrans" cxnId="{600B20AD-50E5-4BA4-B4A0-C5D2F28598E1}">
      <dgm:prSet/>
      <dgm:spPr/>
      <dgm:t>
        <a:bodyPr/>
        <a:lstStyle/>
        <a:p>
          <a:endParaRPr lang="es-ES" sz="2000"/>
        </a:p>
      </dgm:t>
    </dgm:pt>
    <dgm:pt modelId="{708C493F-84BE-493C-99DB-E99A97E0903A}" type="sibTrans" cxnId="{600B20AD-50E5-4BA4-B4A0-C5D2F28598E1}">
      <dgm:prSet/>
      <dgm:spPr/>
      <dgm:t>
        <a:bodyPr/>
        <a:lstStyle/>
        <a:p>
          <a:endParaRPr lang="es-ES" sz="2000"/>
        </a:p>
      </dgm:t>
    </dgm:pt>
    <dgm:pt modelId="{95397E52-2435-421B-B9CB-2D7A0F14CCFE}">
      <dgm:prSet custT="1"/>
      <dgm:spPr/>
      <dgm:t>
        <a:bodyPr/>
        <a:lstStyle/>
        <a:p>
          <a:r>
            <a:rPr lang="es-ES" sz="1600" dirty="0" smtClean="0"/>
            <a:t>4.Condiciones equitativas de comercialización:  proximidad, directa,  anticipos, mayor margen</a:t>
          </a:r>
          <a:endParaRPr lang="es-ES" sz="1600" dirty="0"/>
        </a:p>
      </dgm:t>
    </dgm:pt>
    <dgm:pt modelId="{2BE171D4-229F-40D7-88FD-96740FD5E507}" type="parTrans" cxnId="{CC93FE63-4810-4CD9-97BC-FEA4F3E0DA75}">
      <dgm:prSet/>
      <dgm:spPr/>
      <dgm:t>
        <a:bodyPr/>
        <a:lstStyle/>
        <a:p>
          <a:endParaRPr lang="es-ES" sz="2000"/>
        </a:p>
      </dgm:t>
    </dgm:pt>
    <dgm:pt modelId="{51763590-9740-4AAD-A066-4C06680C978C}" type="sibTrans" cxnId="{CC93FE63-4810-4CD9-97BC-FEA4F3E0DA75}">
      <dgm:prSet/>
      <dgm:spPr/>
      <dgm:t>
        <a:bodyPr/>
        <a:lstStyle/>
        <a:p>
          <a:endParaRPr lang="es-ES" sz="2000"/>
        </a:p>
      </dgm:t>
    </dgm:pt>
    <dgm:pt modelId="{12B17AB7-26A9-4F9E-A625-7CD5766A4251}">
      <dgm:prSet custT="1"/>
      <dgm:spPr/>
      <dgm:t>
        <a:bodyPr/>
        <a:lstStyle/>
        <a:p>
          <a:r>
            <a:rPr lang="es-ES" sz="1600" dirty="0" smtClean="0"/>
            <a:t>5. Favorece la Soberanía Alimentaria</a:t>
          </a:r>
          <a:endParaRPr lang="es-ES" sz="1600" dirty="0"/>
        </a:p>
      </dgm:t>
    </dgm:pt>
    <dgm:pt modelId="{6EED8091-7F4B-47C8-A9F7-02A9FAFD7E03}" type="parTrans" cxnId="{5731266F-D719-4DFD-81ED-633CA1D024A4}">
      <dgm:prSet/>
      <dgm:spPr/>
      <dgm:t>
        <a:bodyPr/>
        <a:lstStyle/>
        <a:p>
          <a:endParaRPr lang="es-ES" sz="2000"/>
        </a:p>
      </dgm:t>
    </dgm:pt>
    <dgm:pt modelId="{51555259-6E3D-4307-B898-E72139836DFB}" type="sibTrans" cxnId="{5731266F-D719-4DFD-81ED-633CA1D024A4}">
      <dgm:prSet/>
      <dgm:spPr/>
      <dgm:t>
        <a:bodyPr/>
        <a:lstStyle/>
        <a:p>
          <a:endParaRPr lang="es-ES" sz="2000"/>
        </a:p>
      </dgm:t>
    </dgm:pt>
    <dgm:pt modelId="{37DA35D7-8C74-4373-BE80-04D91B25A031}">
      <dgm:prSet custT="1"/>
      <dgm:spPr/>
      <dgm:t>
        <a:bodyPr/>
        <a:lstStyle/>
        <a:p>
          <a:r>
            <a:rPr lang="es-ES" sz="1600" dirty="0" smtClean="0"/>
            <a:t>3. Fomenta el abastecimiento de alimentos locales </a:t>
          </a:r>
          <a:endParaRPr lang="es-ES" sz="1600" dirty="0"/>
        </a:p>
      </dgm:t>
    </dgm:pt>
    <dgm:pt modelId="{DCB377EC-DB91-4DE0-B00E-CA50F4B51E80}" type="parTrans" cxnId="{D88386CC-35C9-47E1-AB88-4960942B016B}">
      <dgm:prSet/>
      <dgm:spPr/>
      <dgm:t>
        <a:bodyPr/>
        <a:lstStyle/>
        <a:p>
          <a:endParaRPr lang="es-ES" sz="2000"/>
        </a:p>
      </dgm:t>
    </dgm:pt>
    <dgm:pt modelId="{022E9E8C-7525-48CA-AF1C-A3BC1D127C52}" type="sibTrans" cxnId="{D88386CC-35C9-47E1-AB88-4960942B016B}">
      <dgm:prSet/>
      <dgm:spPr/>
      <dgm:t>
        <a:bodyPr/>
        <a:lstStyle/>
        <a:p>
          <a:endParaRPr lang="es-ES" sz="2000"/>
        </a:p>
      </dgm:t>
    </dgm:pt>
    <dgm:pt modelId="{6A82DFA4-7470-4D09-937D-270175D7E998}">
      <dgm:prSet custT="1"/>
      <dgm:spPr/>
      <dgm:t>
        <a:bodyPr/>
        <a:lstStyle/>
        <a:p>
          <a:r>
            <a:rPr lang="es-ES" sz="1600" dirty="0" smtClean="0"/>
            <a:t>6. Encuentro directo entre productores y consumidores</a:t>
          </a:r>
          <a:endParaRPr lang="es-ES" sz="1600" dirty="0"/>
        </a:p>
      </dgm:t>
    </dgm:pt>
    <dgm:pt modelId="{6853B4A1-2793-4707-B4B3-3CB6172103FD}" type="parTrans" cxnId="{4C85A3DC-2DA3-4B44-A096-868FC3CBE751}">
      <dgm:prSet/>
      <dgm:spPr/>
      <dgm:t>
        <a:bodyPr/>
        <a:lstStyle/>
        <a:p>
          <a:endParaRPr lang="es-ES" sz="2000"/>
        </a:p>
      </dgm:t>
    </dgm:pt>
    <dgm:pt modelId="{77BB3420-EA0C-41AF-9D68-EF787D5313E9}" type="sibTrans" cxnId="{4C85A3DC-2DA3-4B44-A096-868FC3CBE751}">
      <dgm:prSet/>
      <dgm:spPr/>
      <dgm:t>
        <a:bodyPr/>
        <a:lstStyle/>
        <a:p>
          <a:endParaRPr lang="es-ES" sz="2000"/>
        </a:p>
      </dgm:t>
    </dgm:pt>
    <dgm:pt modelId="{3D947B51-05A7-43D2-AEFD-D59027F154EA}">
      <dgm:prSet custT="1"/>
      <dgm:spPr/>
      <dgm:t>
        <a:bodyPr/>
        <a:lstStyle/>
        <a:p>
          <a:r>
            <a:rPr lang="es-ES" sz="1600" dirty="0" smtClean="0"/>
            <a:t>7. Favorece el consumo local</a:t>
          </a:r>
          <a:endParaRPr lang="es-ES" sz="1600" dirty="0"/>
        </a:p>
      </dgm:t>
    </dgm:pt>
    <dgm:pt modelId="{0C775156-2465-4E60-B75B-A37B893A6D30}" type="parTrans" cxnId="{4F3D9ABA-8EC5-4B4A-A4D1-9D3F5E3CB1F4}">
      <dgm:prSet/>
      <dgm:spPr/>
      <dgm:t>
        <a:bodyPr/>
        <a:lstStyle/>
        <a:p>
          <a:endParaRPr lang="es-ES" sz="2000"/>
        </a:p>
      </dgm:t>
    </dgm:pt>
    <dgm:pt modelId="{98486849-825D-446E-9275-2DCC284BB35F}" type="sibTrans" cxnId="{4F3D9ABA-8EC5-4B4A-A4D1-9D3F5E3CB1F4}">
      <dgm:prSet/>
      <dgm:spPr/>
      <dgm:t>
        <a:bodyPr/>
        <a:lstStyle/>
        <a:p>
          <a:endParaRPr lang="es-ES" sz="2000"/>
        </a:p>
      </dgm:t>
    </dgm:pt>
    <dgm:pt modelId="{AD41D042-E170-4392-AEA1-E84BA6EE74F8}">
      <dgm:prSet custT="1"/>
      <dgm:spPr/>
      <dgm:t>
        <a:bodyPr/>
        <a:lstStyle/>
        <a:p>
          <a:r>
            <a:rPr lang="es-ES" sz="1600" dirty="0" smtClean="0"/>
            <a:t>8. Prácticas no monetarias de </a:t>
          </a:r>
          <a:r>
            <a:rPr lang="es-ES" sz="1600" dirty="0" err="1" smtClean="0"/>
            <a:t>intercambio:Trueque</a:t>
          </a:r>
          <a:endParaRPr lang="es-ES" sz="1600" dirty="0"/>
        </a:p>
      </dgm:t>
    </dgm:pt>
    <dgm:pt modelId="{ED58B973-2FC9-4582-8E44-AEF12462CD6D}" type="parTrans" cxnId="{AE38A2F9-5AC8-47D9-8521-211F2352DF35}">
      <dgm:prSet/>
      <dgm:spPr/>
      <dgm:t>
        <a:bodyPr/>
        <a:lstStyle/>
        <a:p>
          <a:endParaRPr lang="es-ES" sz="2000"/>
        </a:p>
      </dgm:t>
    </dgm:pt>
    <dgm:pt modelId="{8090F6DE-7F94-4475-93CE-53D8A2C0033E}" type="sibTrans" cxnId="{AE38A2F9-5AC8-47D9-8521-211F2352DF35}">
      <dgm:prSet/>
      <dgm:spPr/>
      <dgm:t>
        <a:bodyPr/>
        <a:lstStyle/>
        <a:p>
          <a:endParaRPr lang="es-ES" sz="2000"/>
        </a:p>
      </dgm:t>
    </dgm:pt>
    <dgm:pt modelId="{6F748D46-1D34-4008-8168-3A125389EE81}" type="pres">
      <dgm:prSet presAssocID="{7C3A56AE-D218-4669-821D-380EE51FE7E0}" presName="linear" presStyleCnt="0">
        <dgm:presLayoutVars>
          <dgm:dir/>
          <dgm:animLvl val="lvl"/>
          <dgm:resizeHandles val="exact"/>
        </dgm:presLayoutVars>
      </dgm:prSet>
      <dgm:spPr/>
      <dgm:t>
        <a:bodyPr/>
        <a:lstStyle/>
        <a:p>
          <a:endParaRPr lang="es-EC"/>
        </a:p>
      </dgm:t>
    </dgm:pt>
    <dgm:pt modelId="{37B6601B-2267-49CF-8B95-4094667F2E4A}" type="pres">
      <dgm:prSet presAssocID="{7D260513-56CB-4EEA-9790-C86076A94577}" presName="parentLin" presStyleCnt="0"/>
      <dgm:spPr/>
      <dgm:t>
        <a:bodyPr/>
        <a:lstStyle/>
        <a:p>
          <a:endParaRPr lang="es-ES"/>
        </a:p>
      </dgm:t>
    </dgm:pt>
    <dgm:pt modelId="{D9461537-7BCE-4EE6-99C8-B0DE33E3D06D}" type="pres">
      <dgm:prSet presAssocID="{7D260513-56CB-4EEA-9790-C86076A94577}" presName="parentLeftMargin" presStyleLbl="node1" presStyleIdx="0" presStyleCnt="8"/>
      <dgm:spPr/>
      <dgm:t>
        <a:bodyPr/>
        <a:lstStyle/>
        <a:p>
          <a:endParaRPr lang="es-EC"/>
        </a:p>
      </dgm:t>
    </dgm:pt>
    <dgm:pt modelId="{D7D16B48-462D-4F28-A596-FC43AA6C35B7}" type="pres">
      <dgm:prSet presAssocID="{7D260513-56CB-4EEA-9790-C86076A94577}" presName="parentText" presStyleLbl="node1" presStyleIdx="0" presStyleCnt="8">
        <dgm:presLayoutVars>
          <dgm:chMax val="0"/>
          <dgm:bulletEnabled val="1"/>
        </dgm:presLayoutVars>
      </dgm:prSet>
      <dgm:spPr/>
      <dgm:t>
        <a:bodyPr/>
        <a:lstStyle/>
        <a:p>
          <a:endParaRPr lang="es-ES"/>
        </a:p>
      </dgm:t>
    </dgm:pt>
    <dgm:pt modelId="{B7739A3F-B3A8-4A50-9AD6-7D268223DA82}" type="pres">
      <dgm:prSet presAssocID="{7D260513-56CB-4EEA-9790-C86076A94577}" presName="negativeSpace" presStyleCnt="0"/>
      <dgm:spPr/>
      <dgm:t>
        <a:bodyPr/>
        <a:lstStyle/>
        <a:p>
          <a:endParaRPr lang="es-ES"/>
        </a:p>
      </dgm:t>
    </dgm:pt>
    <dgm:pt modelId="{0E805F53-DC5F-4829-8216-01C7F16E654F}" type="pres">
      <dgm:prSet presAssocID="{7D260513-56CB-4EEA-9790-C86076A94577}" presName="childText" presStyleLbl="conFgAcc1" presStyleIdx="0" presStyleCnt="8">
        <dgm:presLayoutVars>
          <dgm:bulletEnabled val="1"/>
        </dgm:presLayoutVars>
      </dgm:prSet>
      <dgm:spPr/>
      <dgm:t>
        <a:bodyPr/>
        <a:lstStyle/>
        <a:p>
          <a:endParaRPr lang="es-ES"/>
        </a:p>
      </dgm:t>
    </dgm:pt>
    <dgm:pt modelId="{DD087E40-9EE4-482D-BC74-5D0842EA04F5}" type="pres">
      <dgm:prSet presAssocID="{6CA52055-C877-4178-9E4D-94A615110B83}" presName="spaceBetweenRectangles" presStyleCnt="0"/>
      <dgm:spPr/>
      <dgm:t>
        <a:bodyPr/>
        <a:lstStyle/>
        <a:p>
          <a:endParaRPr lang="es-ES"/>
        </a:p>
      </dgm:t>
    </dgm:pt>
    <dgm:pt modelId="{3D9F5523-0CEB-4973-8C4D-37A3E5D70EAF}" type="pres">
      <dgm:prSet presAssocID="{FE11C78D-3583-40E9-A003-1CECFD2950D9}" presName="parentLin" presStyleCnt="0"/>
      <dgm:spPr/>
      <dgm:t>
        <a:bodyPr/>
        <a:lstStyle/>
        <a:p>
          <a:endParaRPr lang="es-ES"/>
        </a:p>
      </dgm:t>
    </dgm:pt>
    <dgm:pt modelId="{B66403DD-AF83-44CC-B4DD-92E2FDC2B2A4}" type="pres">
      <dgm:prSet presAssocID="{FE11C78D-3583-40E9-A003-1CECFD2950D9}" presName="parentLeftMargin" presStyleLbl="node1" presStyleIdx="0" presStyleCnt="8"/>
      <dgm:spPr/>
      <dgm:t>
        <a:bodyPr/>
        <a:lstStyle/>
        <a:p>
          <a:endParaRPr lang="es-EC"/>
        </a:p>
      </dgm:t>
    </dgm:pt>
    <dgm:pt modelId="{DDE44A46-9F44-4D8C-809F-E3A946F6303C}" type="pres">
      <dgm:prSet presAssocID="{FE11C78D-3583-40E9-A003-1CECFD2950D9}" presName="parentText" presStyleLbl="node1" presStyleIdx="1" presStyleCnt="8">
        <dgm:presLayoutVars>
          <dgm:chMax val="0"/>
          <dgm:bulletEnabled val="1"/>
        </dgm:presLayoutVars>
      </dgm:prSet>
      <dgm:spPr/>
      <dgm:t>
        <a:bodyPr/>
        <a:lstStyle/>
        <a:p>
          <a:endParaRPr lang="es-ES"/>
        </a:p>
      </dgm:t>
    </dgm:pt>
    <dgm:pt modelId="{B36AB0F0-92F3-48E5-8BBF-B15CE489A53D}" type="pres">
      <dgm:prSet presAssocID="{FE11C78D-3583-40E9-A003-1CECFD2950D9}" presName="negativeSpace" presStyleCnt="0"/>
      <dgm:spPr/>
      <dgm:t>
        <a:bodyPr/>
        <a:lstStyle/>
        <a:p>
          <a:endParaRPr lang="es-ES"/>
        </a:p>
      </dgm:t>
    </dgm:pt>
    <dgm:pt modelId="{126BDB45-AACB-4A56-ABA6-9DA849398AD5}" type="pres">
      <dgm:prSet presAssocID="{FE11C78D-3583-40E9-A003-1CECFD2950D9}" presName="childText" presStyleLbl="conFgAcc1" presStyleIdx="1" presStyleCnt="8">
        <dgm:presLayoutVars>
          <dgm:bulletEnabled val="1"/>
        </dgm:presLayoutVars>
      </dgm:prSet>
      <dgm:spPr/>
      <dgm:t>
        <a:bodyPr/>
        <a:lstStyle/>
        <a:p>
          <a:endParaRPr lang="es-ES"/>
        </a:p>
      </dgm:t>
    </dgm:pt>
    <dgm:pt modelId="{E5B3817E-B896-4238-9491-F12AD1E32AE8}" type="pres">
      <dgm:prSet presAssocID="{708C493F-84BE-493C-99DB-E99A97E0903A}" presName="spaceBetweenRectangles" presStyleCnt="0"/>
      <dgm:spPr/>
      <dgm:t>
        <a:bodyPr/>
        <a:lstStyle/>
        <a:p>
          <a:endParaRPr lang="es-ES"/>
        </a:p>
      </dgm:t>
    </dgm:pt>
    <dgm:pt modelId="{70631D12-DC13-45C3-8B95-9CBC1C56C6E0}" type="pres">
      <dgm:prSet presAssocID="{37DA35D7-8C74-4373-BE80-04D91B25A031}" presName="parentLin" presStyleCnt="0"/>
      <dgm:spPr/>
      <dgm:t>
        <a:bodyPr/>
        <a:lstStyle/>
        <a:p>
          <a:endParaRPr lang="es-ES"/>
        </a:p>
      </dgm:t>
    </dgm:pt>
    <dgm:pt modelId="{1F3BB075-6CA9-4FE5-886B-0350D30F23CC}" type="pres">
      <dgm:prSet presAssocID="{37DA35D7-8C74-4373-BE80-04D91B25A031}" presName="parentLeftMargin" presStyleLbl="node1" presStyleIdx="1" presStyleCnt="8"/>
      <dgm:spPr/>
      <dgm:t>
        <a:bodyPr/>
        <a:lstStyle/>
        <a:p>
          <a:endParaRPr lang="es-EC"/>
        </a:p>
      </dgm:t>
    </dgm:pt>
    <dgm:pt modelId="{D1867436-1511-42D5-8BA2-2C46C054FCB4}" type="pres">
      <dgm:prSet presAssocID="{37DA35D7-8C74-4373-BE80-04D91B25A031}" presName="parentText" presStyleLbl="node1" presStyleIdx="2" presStyleCnt="8">
        <dgm:presLayoutVars>
          <dgm:chMax val="0"/>
          <dgm:bulletEnabled val="1"/>
        </dgm:presLayoutVars>
      </dgm:prSet>
      <dgm:spPr/>
      <dgm:t>
        <a:bodyPr/>
        <a:lstStyle/>
        <a:p>
          <a:endParaRPr lang="es-ES"/>
        </a:p>
      </dgm:t>
    </dgm:pt>
    <dgm:pt modelId="{77A3F6E3-EEEE-4333-B7E2-6FD103EE54B0}" type="pres">
      <dgm:prSet presAssocID="{37DA35D7-8C74-4373-BE80-04D91B25A031}" presName="negativeSpace" presStyleCnt="0"/>
      <dgm:spPr/>
      <dgm:t>
        <a:bodyPr/>
        <a:lstStyle/>
        <a:p>
          <a:endParaRPr lang="es-ES"/>
        </a:p>
      </dgm:t>
    </dgm:pt>
    <dgm:pt modelId="{E1AE80B0-AA05-4F00-9A75-3DB56AA719F2}" type="pres">
      <dgm:prSet presAssocID="{37DA35D7-8C74-4373-BE80-04D91B25A031}" presName="childText" presStyleLbl="conFgAcc1" presStyleIdx="2" presStyleCnt="8">
        <dgm:presLayoutVars>
          <dgm:bulletEnabled val="1"/>
        </dgm:presLayoutVars>
      </dgm:prSet>
      <dgm:spPr/>
      <dgm:t>
        <a:bodyPr/>
        <a:lstStyle/>
        <a:p>
          <a:endParaRPr lang="es-ES"/>
        </a:p>
      </dgm:t>
    </dgm:pt>
    <dgm:pt modelId="{8DE0FEF3-17FC-415E-B667-545980121039}" type="pres">
      <dgm:prSet presAssocID="{022E9E8C-7525-48CA-AF1C-A3BC1D127C52}" presName="spaceBetweenRectangles" presStyleCnt="0"/>
      <dgm:spPr/>
      <dgm:t>
        <a:bodyPr/>
        <a:lstStyle/>
        <a:p>
          <a:endParaRPr lang="es-ES"/>
        </a:p>
      </dgm:t>
    </dgm:pt>
    <dgm:pt modelId="{0FE8C30A-4831-406E-9AC5-C4BFBE89CC8F}" type="pres">
      <dgm:prSet presAssocID="{95397E52-2435-421B-B9CB-2D7A0F14CCFE}" presName="parentLin" presStyleCnt="0"/>
      <dgm:spPr/>
      <dgm:t>
        <a:bodyPr/>
        <a:lstStyle/>
        <a:p>
          <a:endParaRPr lang="es-ES"/>
        </a:p>
      </dgm:t>
    </dgm:pt>
    <dgm:pt modelId="{B40FD144-2140-4BBD-80C6-74B355561B51}" type="pres">
      <dgm:prSet presAssocID="{95397E52-2435-421B-B9CB-2D7A0F14CCFE}" presName="parentLeftMargin" presStyleLbl="node1" presStyleIdx="2" presStyleCnt="8"/>
      <dgm:spPr/>
      <dgm:t>
        <a:bodyPr/>
        <a:lstStyle/>
        <a:p>
          <a:endParaRPr lang="es-EC"/>
        </a:p>
      </dgm:t>
    </dgm:pt>
    <dgm:pt modelId="{5B2AA1CC-B882-483F-BBA7-CCAC75E7881B}" type="pres">
      <dgm:prSet presAssocID="{95397E52-2435-421B-B9CB-2D7A0F14CCFE}" presName="parentText" presStyleLbl="node1" presStyleIdx="3" presStyleCnt="8">
        <dgm:presLayoutVars>
          <dgm:chMax val="0"/>
          <dgm:bulletEnabled val="1"/>
        </dgm:presLayoutVars>
      </dgm:prSet>
      <dgm:spPr/>
      <dgm:t>
        <a:bodyPr/>
        <a:lstStyle/>
        <a:p>
          <a:endParaRPr lang="es-ES"/>
        </a:p>
      </dgm:t>
    </dgm:pt>
    <dgm:pt modelId="{B4D97E18-0A83-4C56-AF5F-7DD4CFE31C60}" type="pres">
      <dgm:prSet presAssocID="{95397E52-2435-421B-B9CB-2D7A0F14CCFE}" presName="negativeSpace" presStyleCnt="0"/>
      <dgm:spPr/>
      <dgm:t>
        <a:bodyPr/>
        <a:lstStyle/>
        <a:p>
          <a:endParaRPr lang="es-ES"/>
        </a:p>
      </dgm:t>
    </dgm:pt>
    <dgm:pt modelId="{8E26EE5D-B674-403C-86D8-2A9B4674A116}" type="pres">
      <dgm:prSet presAssocID="{95397E52-2435-421B-B9CB-2D7A0F14CCFE}" presName="childText" presStyleLbl="conFgAcc1" presStyleIdx="3" presStyleCnt="8">
        <dgm:presLayoutVars>
          <dgm:bulletEnabled val="1"/>
        </dgm:presLayoutVars>
      </dgm:prSet>
      <dgm:spPr/>
      <dgm:t>
        <a:bodyPr/>
        <a:lstStyle/>
        <a:p>
          <a:endParaRPr lang="es-ES"/>
        </a:p>
      </dgm:t>
    </dgm:pt>
    <dgm:pt modelId="{E43C696D-1116-49B7-8092-FAFFC1C2FFC8}" type="pres">
      <dgm:prSet presAssocID="{51763590-9740-4AAD-A066-4C06680C978C}" presName="spaceBetweenRectangles" presStyleCnt="0"/>
      <dgm:spPr/>
      <dgm:t>
        <a:bodyPr/>
        <a:lstStyle/>
        <a:p>
          <a:endParaRPr lang="es-ES"/>
        </a:p>
      </dgm:t>
    </dgm:pt>
    <dgm:pt modelId="{6E5E9C96-493C-4679-A7AE-B9302CD24F83}" type="pres">
      <dgm:prSet presAssocID="{12B17AB7-26A9-4F9E-A625-7CD5766A4251}" presName="parentLin" presStyleCnt="0"/>
      <dgm:spPr/>
      <dgm:t>
        <a:bodyPr/>
        <a:lstStyle/>
        <a:p>
          <a:endParaRPr lang="es-ES"/>
        </a:p>
      </dgm:t>
    </dgm:pt>
    <dgm:pt modelId="{0EED3003-57FB-47A6-9FD9-0B1F9CAF1F90}" type="pres">
      <dgm:prSet presAssocID="{12B17AB7-26A9-4F9E-A625-7CD5766A4251}" presName="parentLeftMargin" presStyleLbl="node1" presStyleIdx="3" presStyleCnt="8"/>
      <dgm:spPr/>
      <dgm:t>
        <a:bodyPr/>
        <a:lstStyle/>
        <a:p>
          <a:endParaRPr lang="es-EC"/>
        </a:p>
      </dgm:t>
    </dgm:pt>
    <dgm:pt modelId="{08E1B613-0555-4415-BCC6-2A952CDE1647}" type="pres">
      <dgm:prSet presAssocID="{12B17AB7-26A9-4F9E-A625-7CD5766A4251}" presName="parentText" presStyleLbl="node1" presStyleIdx="4" presStyleCnt="8">
        <dgm:presLayoutVars>
          <dgm:chMax val="0"/>
          <dgm:bulletEnabled val="1"/>
        </dgm:presLayoutVars>
      </dgm:prSet>
      <dgm:spPr/>
      <dgm:t>
        <a:bodyPr/>
        <a:lstStyle/>
        <a:p>
          <a:endParaRPr lang="es-ES"/>
        </a:p>
      </dgm:t>
    </dgm:pt>
    <dgm:pt modelId="{7F949235-8FB9-4DCF-B256-DC1B7E6C28A6}" type="pres">
      <dgm:prSet presAssocID="{12B17AB7-26A9-4F9E-A625-7CD5766A4251}" presName="negativeSpace" presStyleCnt="0"/>
      <dgm:spPr/>
      <dgm:t>
        <a:bodyPr/>
        <a:lstStyle/>
        <a:p>
          <a:endParaRPr lang="es-ES"/>
        </a:p>
      </dgm:t>
    </dgm:pt>
    <dgm:pt modelId="{46B848C9-79D1-4D7B-96F3-6ABB664D6A08}" type="pres">
      <dgm:prSet presAssocID="{12B17AB7-26A9-4F9E-A625-7CD5766A4251}" presName="childText" presStyleLbl="conFgAcc1" presStyleIdx="4" presStyleCnt="8">
        <dgm:presLayoutVars>
          <dgm:bulletEnabled val="1"/>
        </dgm:presLayoutVars>
      </dgm:prSet>
      <dgm:spPr/>
      <dgm:t>
        <a:bodyPr/>
        <a:lstStyle/>
        <a:p>
          <a:endParaRPr lang="es-ES"/>
        </a:p>
      </dgm:t>
    </dgm:pt>
    <dgm:pt modelId="{062E798B-7717-41A3-881C-B6993D53B5B4}" type="pres">
      <dgm:prSet presAssocID="{51555259-6E3D-4307-B898-E72139836DFB}" presName="spaceBetweenRectangles" presStyleCnt="0"/>
      <dgm:spPr/>
      <dgm:t>
        <a:bodyPr/>
        <a:lstStyle/>
        <a:p>
          <a:endParaRPr lang="es-ES"/>
        </a:p>
      </dgm:t>
    </dgm:pt>
    <dgm:pt modelId="{3C87FDA7-BA3C-490C-8B5E-BC1B3F26DB2D}" type="pres">
      <dgm:prSet presAssocID="{6A82DFA4-7470-4D09-937D-270175D7E998}" presName="parentLin" presStyleCnt="0"/>
      <dgm:spPr/>
      <dgm:t>
        <a:bodyPr/>
        <a:lstStyle/>
        <a:p>
          <a:endParaRPr lang="es-ES"/>
        </a:p>
      </dgm:t>
    </dgm:pt>
    <dgm:pt modelId="{EE51AF80-990B-42F8-9649-4FBA5565E1A5}" type="pres">
      <dgm:prSet presAssocID="{6A82DFA4-7470-4D09-937D-270175D7E998}" presName="parentLeftMargin" presStyleLbl="node1" presStyleIdx="4" presStyleCnt="8"/>
      <dgm:spPr/>
      <dgm:t>
        <a:bodyPr/>
        <a:lstStyle/>
        <a:p>
          <a:endParaRPr lang="es-EC"/>
        </a:p>
      </dgm:t>
    </dgm:pt>
    <dgm:pt modelId="{98F7D003-D4D3-40A1-8115-E3E9600DE4AB}" type="pres">
      <dgm:prSet presAssocID="{6A82DFA4-7470-4D09-937D-270175D7E998}" presName="parentText" presStyleLbl="node1" presStyleIdx="5" presStyleCnt="8">
        <dgm:presLayoutVars>
          <dgm:chMax val="0"/>
          <dgm:bulletEnabled val="1"/>
        </dgm:presLayoutVars>
      </dgm:prSet>
      <dgm:spPr/>
      <dgm:t>
        <a:bodyPr/>
        <a:lstStyle/>
        <a:p>
          <a:endParaRPr lang="es-ES"/>
        </a:p>
      </dgm:t>
    </dgm:pt>
    <dgm:pt modelId="{A3548CD7-2FE6-4DAE-A390-61129B045519}" type="pres">
      <dgm:prSet presAssocID="{6A82DFA4-7470-4D09-937D-270175D7E998}" presName="negativeSpace" presStyleCnt="0"/>
      <dgm:spPr/>
      <dgm:t>
        <a:bodyPr/>
        <a:lstStyle/>
        <a:p>
          <a:endParaRPr lang="es-ES"/>
        </a:p>
      </dgm:t>
    </dgm:pt>
    <dgm:pt modelId="{D1F1E44C-7AEB-4C6B-B1B1-3EBE4B0BFAC1}" type="pres">
      <dgm:prSet presAssocID="{6A82DFA4-7470-4D09-937D-270175D7E998}" presName="childText" presStyleLbl="conFgAcc1" presStyleIdx="5" presStyleCnt="8">
        <dgm:presLayoutVars>
          <dgm:bulletEnabled val="1"/>
        </dgm:presLayoutVars>
      </dgm:prSet>
      <dgm:spPr/>
      <dgm:t>
        <a:bodyPr/>
        <a:lstStyle/>
        <a:p>
          <a:endParaRPr lang="es-ES"/>
        </a:p>
      </dgm:t>
    </dgm:pt>
    <dgm:pt modelId="{848EC61C-7C5C-4A2F-BB5A-AE4A37C6D928}" type="pres">
      <dgm:prSet presAssocID="{77BB3420-EA0C-41AF-9D68-EF787D5313E9}" presName="spaceBetweenRectangles" presStyleCnt="0"/>
      <dgm:spPr/>
      <dgm:t>
        <a:bodyPr/>
        <a:lstStyle/>
        <a:p>
          <a:endParaRPr lang="es-ES"/>
        </a:p>
      </dgm:t>
    </dgm:pt>
    <dgm:pt modelId="{C2F5C2C1-F6CB-4BC7-90CC-4E37E49328DF}" type="pres">
      <dgm:prSet presAssocID="{3D947B51-05A7-43D2-AEFD-D59027F154EA}" presName="parentLin" presStyleCnt="0"/>
      <dgm:spPr/>
      <dgm:t>
        <a:bodyPr/>
        <a:lstStyle/>
        <a:p>
          <a:endParaRPr lang="es-ES"/>
        </a:p>
      </dgm:t>
    </dgm:pt>
    <dgm:pt modelId="{2F290D0A-D5F6-47EE-809B-3CBE80BF51A2}" type="pres">
      <dgm:prSet presAssocID="{3D947B51-05A7-43D2-AEFD-D59027F154EA}" presName="parentLeftMargin" presStyleLbl="node1" presStyleIdx="5" presStyleCnt="8"/>
      <dgm:spPr/>
      <dgm:t>
        <a:bodyPr/>
        <a:lstStyle/>
        <a:p>
          <a:endParaRPr lang="es-EC"/>
        </a:p>
      </dgm:t>
    </dgm:pt>
    <dgm:pt modelId="{9EA217FE-8644-4CC0-9C8F-E019312435E7}" type="pres">
      <dgm:prSet presAssocID="{3D947B51-05A7-43D2-AEFD-D59027F154EA}" presName="parentText" presStyleLbl="node1" presStyleIdx="6" presStyleCnt="8">
        <dgm:presLayoutVars>
          <dgm:chMax val="0"/>
          <dgm:bulletEnabled val="1"/>
        </dgm:presLayoutVars>
      </dgm:prSet>
      <dgm:spPr/>
      <dgm:t>
        <a:bodyPr/>
        <a:lstStyle/>
        <a:p>
          <a:endParaRPr lang="es-EC"/>
        </a:p>
      </dgm:t>
    </dgm:pt>
    <dgm:pt modelId="{1AC4A9FE-4E44-4A42-96D5-88AD71EE6F1A}" type="pres">
      <dgm:prSet presAssocID="{3D947B51-05A7-43D2-AEFD-D59027F154EA}" presName="negativeSpace" presStyleCnt="0"/>
      <dgm:spPr/>
      <dgm:t>
        <a:bodyPr/>
        <a:lstStyle/>
        <a:p>
          <a:endParaRPr lang="es-ES"/>
        </a:p>
      </dgm:t>
    </dgm:pt>
    <dgm:pt modelId="{96678D45-E326-415E-8242-EECD6F72059F}" type="pres">
      <dgm:prSet presAssocID="{3D947B51-05A7-43D2-AEFD-D59027F154EA}" presName="childText" presStyleLbl="conFgAcc1" presStyleIdx="6" presStyleCnt="8">
        <dgm:presLayoutVars>
          <dgm:bulletEnabled val="1"/>
        </dgm:presLayoutVars>
      </dgm:prSet>
      <dgm:spPr/>
      <dgm:t>
        <a:bodyPr/>
        <a:lstStyle/>
        <a:p>
          <a:endParaRPr lang="es-ES"/>
        </a:p>
      </dgm:t>
    </dgm:pt>
    <dgm:pt modelId="{F8C18EC4-CED8-4D47-8A3F-EA30830FA9A9}" type="pres">
      <dgm:prSet presAssocID="{98486849-825D-446E-9275-2DCC284BB35F}" presName="spaceBetweenRectangles" presStyleCnt="0"/>
      <dgm:spPr/>
      <dgm:t>
        <a:bodyPr/>
        <a:lstStyle/>
        <a:p>
          <a:endParaRPr lang="es-ES"/>
        </a:p>
      </dgm:t>
    </dgm:pt>
    <dgm:pt modelId="{B7BDAF34-7DB1-4861-A91C-E774B2327D7A}" type="pres">
      <dgm:prSet presAssocID="{AD41D042-E170-4392-AEA1-E84BA6EE74F8}" presName="parentLin" presStyleCnt="0"/>
      <dgm:spPr/>
      <dgm:t>
        <a:bodyPr/>
        <a:lstStyle/>
        <a:p>
          <a:endParaRPr lang="es-ES"/>
        </a:p>
      </dgm:t>
    </dgm:pt>
    <dgm:pt modelId="{465C7A2C-5A12-4EF8-9C57-A18CC5059932}" type="pres">
      <dgm:prSet presAssocID="{AD41D042-E170-4392-AEA1-E84BA6EE74F8}" presName="parentLeftMargin" presStyleLbl="node1" presStyleIdx="6" presStyleCnt="8"/>
      <dgm:spPr/>
      <dgm:t>
        <a:bodyPr/>
        <a:lstStyle/>
        <a:p>
          <a:endParaRPr lang="es-EC"/>
        </a:p>
      </dgm:t>
    </dgm:pt>
    <dgm:pt modelId="{105ECFA7-F29C-4763-B3B1-F3B92ED5A8ED}" type="pres">
      <dgm:prSet presAssocID="{AD41D042-E170-4392-AEA1-E84BA6EE74F8}" presName="parentText" presStyleLbl="node1" presStyleIdx="7" presStyleCnt="8">
        <dgm:presLayoutVars>
          <dgm:chMax val="0"/>
          <dgm:bulletEnabled val="1"/>
        </dgm:presLayoutVars>
      </dgm:prSet>
      <dgm:spPr/>
      <dgm:t>
        <a:bodyPr/>
        <a:lstStyle/>
        <a:p>
          <a:endParaRPr lang="es-EC"/>
        </a:p>
      </dgm:t>
    </dgm:pt>
    <dgm:pt modelId="{A978BC14-DA4F-4068-AF7F-12EE696A081B}" type="pres">
      <dgm:prSet presAssocID="{AD41D042-E170-4392-AEA1-E84BA6EE74F8}" presName="negativeSpace" presStyleCnt="0"/>
      <dgm:spPr/>
      <dgm:t>
        <a:bodyPr/>
        <a:lstStyle/>
        <a:p>
          <a:endParaRPr lang="es-ES"/>
        </a:p>
      </dgm:t>
    </dgm:pt>
    <dgm:pt modelId="{74A53A6F-CE8D-4BF3-8D4E-4915FA104E60}" type="pres">
      <dgm:prSet presAssocID="{AD41D042-E170-4392-AEA1-E84BA6EE74F8}" presName="childText" presStyleLbl="conFgAcc1" presStyleIdx="7" presStyleCnt="8">
        <dgm:presLayoutVars>
          <dgm:bulletEnabled val="1"/>
        </dgm:presLayoutVars>
      </dgm:prSet>
      <dgm:spPr/>
      <dgm:t>
        <a:bodyPr/>
        <a:lstStyle/>
        <a:p>
          <a:endParaRPr lang="es-ES"/>
        </a:p>
      </dgm:t>
    </dgm:pt>
  </dgm:ptLst>
  <dgm:cxnLst>
    <dgm:cxn modelId="{600B20AD-50E5-4BA4-B4A0-C5D2F28598E1}" srcId="{7C3A56AE-D218-4669-821D-380EE51FE7E0}" destId="{FE11C78D-3583-40E9-A003-1CECFD2950D9}" srcOrd="1" destOrd="0" parTransId="{A32D5D34-C0C4-4BE9-9303-67FB944DDB9E}" sibTransId="{708C493F-84BE-493C-99DB-E99A97E0903A}"/>
    <dgm:cxn modelId="{15519175-F312-4B75-A93B-C350B7FB5215}" srcId="{7C3A56AE-D218-4669-821D-380EE51FE7E0}" destId="{7D260513-56CB-4EEA-9790-C86076A94577}" srcOrd="0" destOrd="0" parTransId="{504A1461-4EA7-4F40-AD4E-0C188E303075}" sibTransId="{6CA52055-C877-4178-9E4D-94A615110B83}"/>
    <dgm:cxn modelId="{56AB4036-262E-4AA6-A6D7-C30313014BF4}" type="presOf" srcId="{6A82DFA4-7470-4D09-937D-270175D7E998}" destId="{98F7D003-D4D3-40A1-8115-E3E9600DE4AB}" srcOrd="1" destOrd="0" presId="urn:microsoft.com/office/officeart/2005/8/layout/list1"/>
    <dgm:cxn modelId="{4AF8F068-761D-4487-92F8-6C06C61F775C}" type="presOf" srcId="{7D260513-56CB-4EEA-9790-C86076A94577}" destId="{D9461537-7BCE-4EE6-99C8-B0DE33E3D06D}" srcOrd="0" destOrd="0" presId="urn:microsoft.com/office/officeart/2005/8/layout/list1"/>
    <dgm:cxn modelId="{6D4F202A-C631-4092-A9A3-6E88A9B9F150}" type="presOf" srcId="{37DA35D7-8C74-4373-BE80-04D91B25A031}" destId="{D1867436-1511-42D5-8BA2-2C46C054FCB4}" srcOrd="1" destOrd="0" presId="urn:microsoft.com/office/officeart/2005/8/layout/list1"/>
    <dgm:cxn modelId="{854DB930-CF9A-47C7-817B-F1F02A9BE398}" type="presOf" srcId="{95397E52-2435-421B-B9CB-2D7A0F14CCFE}" destId="{5B2AA1CC-B882-483F-BBA7-CCAC75E7881B}" srcOrd="1" destOrd="0" presId="urn:microsoft.com/office/officeart/2005/8/layout/list1"/>
    <dgm:cxn modelId="{2FEE6B83-7263-4025-B3B8-1B719130A046}" type="presOf" srcId="{FE11C78D-3583-40E9-A003-1CECFD2950D9}" destId="{B66403DD-AF83-44CC-B4DD-92E2FDC2B2A4}" srcOrd="0" destOrd="0" presId="urn:microsoft.com/office/officeart/2005/8/layout/list1"/>
    <dgm:cxn modelId="{9411120C-BB91-4640-B055-EC302E32FA60}" type="presOf" srcId="{6A82DFA4-7470-4D09-937D-270175D7E998}" destId="{EE51AF80-990B-42F8-9649-4FBA5565E1A5}" srcOrd="0" destOrd="0" presId="urn:microsoft.com/office/officeart/2005/8/layout/list1"/>
    <dgm:cxn modelId="{BD7A49B0-609E-41BA-BA43-1FB9AD328F01}" type="presOf" srcId="{7C3A56AE-D218-4669-821D-380EE51FE7E0}" destId="{6F748D46-1D34-4008-8168-3A125389EE81}" srcOrd="0" destOrd="0" presId="urn:microsoft.com/office/officeart/2005/8/layout/list1"/>
    <dgm:cxn modelId="{4F3D9ABA-8EC5-4B4A-A4D1-9D3F5E3CB1F4}" srcId="{7C3A56AE-D218-4669-821D-380EE51FE7E0}" destId="{3D947B51-05A7-43D2-AEFD-D59027F154EA}" srcOrd="6" destOrd="0" parTransId="{0C775156-2465-4E60-B75B-A37B893A6D30}" sibTransId="{98486849-825D-446E-9275-2DCC284BB35F}"/>
    <dgm:cxn modelId="{8802CA10-8881-4FA9-ADE7-685B28FFC2B7}" type="presOf" srcId="{AD41D042-E170-4392-AEA1-E84BA6EE74F8}" destId="{105ECFA7-F29C-4763-B3B1-F3B92ED5A8ED}" srcOrd="1" destOrd="0" presId="urn:microsoft.com/office/officeart/2005/8/layout/list1"/>
    <dgm:cxn modelId="{9094DAB7-DCB3-4EBF-8B62-C08A39AAEFB9}" type="presOf" srcId="{AD41D042-E170-4392-AEA1-E84BA6EE74F8}" destId="{465C7A2C-5A12-4EF8-9C57-A18CC5059932}" srcOrd="0" destOrd="0" presId="urn:microsoft.com/office/officeart/2005/8/layout/list1"/>
    <dgm:cxn modelId="{DE5EB2B1-24A3-4B78-9207-53A47C96F024}" type="presOf" srcId="{3D947B51-05A7-43D2-AEFD-D59027F154EA}" destId="{9EA217FE-8644-4CC0-9C8F-E019312435E7}" srcOrd="1" destOrd="0" presId="urn:microsoft.com/office/officeart/2005/8/layout/list1"/>
    <dgm:cxn modelId="{5731266F-D719-4DFD-81ED-633CA1D024A4}" srcId="{7C3A56AE-D218-4669-821D-380EE51FE7E0}" destId="{12B17AB7-26A9-4F9E-A625-7CD5766A4251}" srcOrd="4" destOrd="0" parTransId="{6EED8091-7F4B-47C8-A9F7-02A9FAFD7E03}" sibTransId="{51555259-6E3D-4307-B898-E72139836DFB}"/>
    <dgm:cxn modelId="{75613B7A-997C-4FA1-93BB-70D9E3AC8F99}" type="presOf" srcId="{FE11C78D-3583-40E9-A003-1CECFD2950D9}" destId="{DDE44A46-9F44-4D8C-809F-E3A946F6303C}" srcOrd="1" destOrd="0" presId="urn:microsoft.com/office/officeart/2005/8/layout/list1"/>
    <dgm:cxn modelId="{C8FB1D65-3D13-490B-9553-7969CB6D7A65}" type="presOf" srcId="{3D947B51-05A7-43D2-AEFD-D59027F154EA}" destId="{2F290D0A-D5F6-47EE-809B-3CBE80BF51A2}" srcOrd="0" destOrd="0" presId="urn:microsoft.com/office/officeart/2005/8/layout/list1"/>
    <dgm:cxn modelId="{1EA23CD7-08F4-4AAC-958D-1C28EE9A090A}" type="presOf" srcId="{12B17AB7-26A9-4F9E-A625-7CD5766A4251}" destId="{0EED3003-57FB-47A6-9FD9-0B1F9CAF1F90}" srcOrd="0" destOrd="0" presId="urn:microsoft.com/office/officeart/2005/8/layout/list1"/>
    <dgm:cxn modelId="{EE6C1C8B-577D-48DC-B869-A828CEE64C22}" type="presOf" srcId="{12B17AB7-26A9-4F9E-A625-7CD5766A4251}" destId="{08E1B613-0555-4415-BCC6-2A952CDE1647}" srcOrd="1" destOrd="0" presId="urn:microsoft.com/office/officeart/2005/8/layout/list1"/>
    <dgm:cxn modelId="{AE38A2F9-5AC8-47D9-8521-211F2352DF35}" srcId="{7C3A56AE-D218-4669-821D-380EE51FE7E0}" destId="{AD41D042-E170-4392-AEA1-E84BA6EE74F8}" srcOrd="7" destOrd="0" parTransId="{ED58B973-2FC9-4582-8E44-AEF12462CD6D}" sibTransId="{8090F6DE-7F94-4475-93CE-53D8A2C0033E}"/>
    <dgm:cxn modelId="{A8645187-3FE8-4FD4-8860-082ECDDCBBBA}" type="presOf" srcId="{7D260513-56CB-4EEA-9790-C86076A94577}" destId="{D7D16B48-462D-4F28-A596-FC43AA6C35B7}" srcOrd="1" destOrd="0" presId="urn:microsoft.com/office/officeart/2005/8/layout/list1"/>
    <dgm:cxn modelId="{61C3BFE6-0EB4-4817-AF83-E057CD24B996}" type="presOf" srcId="{95397E52-2435-421B-B9CB-2D7A0F14CCFE}" destId="{B40FD144-2140-4BBD-80C6-74B355561B51}" srcOrd="0" destOrd="0" presId="urn:microsoft.com/office/officeart/2005/8/layout/list1"/>
    <dgm:cxn modelId="{6AF958BE-BFA2-4A49-BE58-3F204B00A766}" type="presOf" srcId="{37DA35D7-8C74-4373-BE80-04D91B25A031}" destId="{1F3BB075-6CA9-4FE5-886B-0350D30F23CC}" srcOrd="0" destOrd="0" presId="urn:microsoft.com/office/officeart/2005/8/layout/list1"/>
    <dgm:cxn modelId="{4C85A3DC-2DA3-4B44-A096-868FC3CBE751}" srcId="{7C3A56AE-D218-4669-821D-380EE51FE7E0}" destId="{6A82DFA4-7470-4D09-937D-270175D7E998}" srcOrd="5" destOrd="0" parTransId="{6853B4A1-2793-4707-B4B3-3CB6172103FD}" sibTransId="{77BB3420-EA0C-41AF-9D68-EF787D5313E9}"/>
    <dgm:cxn modelId="{CC93FE63-4810-4CD9-97BC-FEA4F3E0DA75}" srcId="{7C3A56AE-D218-4669-821D-380EE51FE7E0}" destId="{95397E52-2435-421B-B9CB-2D7A0F14CCFE}" srcOrd="3" destOrd="0" parTransId="{2BE171D4-229F-40D7-88FD-96740FD5E507}" sibTransId="{51763590-9740-4AAD-A066-4C06680C978C}"/>
    <dgm:cxn modelId="{D88386CC-35C9-47E1-AB88-4960942B016B}" srcId="{7C3A56AE-D218-4669-821D-380EE51FE7E0}" destId="{37DA35D7-8C74-4373-BE80-04D91B25A031}" srcOrd="2" destOrd="0" parTransId="{DCB377EC-DB91-4DE0-B00E-CA50F4B51E80}" sibTransId="{022E9E8C-7525-48CA-AF1C-A3BC1D127C52}"/>
    <dgm:cxn modelId="{6F093FFF-19BC-459F-B50B-6CE0940DAB29}" type="presParOf" srcId="{6F748D46-1D34-4008-8168-3A125389EE81}" destId="{37B6601B-2267-49CF-8B95-4094667F2E4A}" srcOrd="0" destOrd="0" presId="urn:microsoft.com/office/officeart/2005/8/layout/list1"/>
    <dgm:cxn modelId="{E6C34161-C130-4AF5-AE3D-E745C4935534}" type="presParOf" srcId="{37B6601B-2267-49CF-8B95-4094667F2E4A}" destId="{D9461537-7BCE-4EE6-99C8-B0DE33E3D06D}" srcOrd="0" destOrd="0" presId="urn:microsoft.com/office/officeart/2005/8/layout/list1"/>
    <dgm:cxn modelId="{EBAE86B8-40D2-4C43-8419-79EA7CD3D566}" type="presParOf" srcId="{37B6601B-2267-49CF-8B95-4094667F2E4A}" destId="{D7D16B48-462D-4F28-A596-FC43AA6C35B7}" srcOrd="1" destOrd="0" presId="urn:microsoft.com/office/officeart/2005/8/layout/list1"/>
    <dgm:cxn modelId="{8E398DDA-9965-4237-A1CA-5B51732AA8EB}" type="presParOf" srcId="{6F748D46-1D34-4008-8168-3A125389EE81}" destId="{B7739A3F-B3A8-4A50-9AD6-7D268223DA82}" srcOrd="1" destOrd="0" presId="urn:microsoft.com/office/officeart/2005/8/layout/list1"/>
    <dgm:cxn modelId="{4168973E-D4D7-491E-AD52-FC3E8F9C37C8}" type="presParOf" srcId="{6F748D46-1D34-4008-8168-3A125389EE81}" destId="{0E805F53-DC5F-4829-8216-01C7F16E654F}" srcOrd="2" destOrd="0" presId="urn:microsoft.com/office/officeart/2005/8/layout/list1"/>
    <dgm:cxn modelId="{32A19B18-87F1-4425-87A1-2B67F69D5FFF}" type="presParOf" srcId="{6F748D46-1D34-4008-8168-3A125389EE81}" destId="{DD087E40-9EE4-482D-BC74-5D0842EA04F5}" srcOrd="3" destOrd="0" presId="urn:microsoft.com/office/officeart/2005/8/layout/list1"/>
    <dgm:cxn modelId="{5A1AC040-AC4C-4455-BF31-59F0EDFFD6D4}" type="presParOf" srcId="{6F748D46-1D34-4008-8168-3A125389EE81}" destId="{3D9F5523-0CEB-4973-8C4D-37A3E5D70EAF}" srcOrd="4" destOrd="0" presId="urn:microsoft.com/office/officeart/2005/8/layout/list1"/>
    <dgm:cxn modelId="{B85B422D-C113-42FB-88D2-4DAD08120DD5}" type="presParOf" srcId="{3D9F5523-0CEB-4973-8C4D-37A3E5D70EAF}" destId="{B66403DD-AF83-44CC-B4DD-92E2FDC2B2A4}" srcOrd="0" destOrd="0" presId="urn:microsoft.com/office/officeart/2005/8/layout/list1"/>
    <dgm:cxn modelId="{4AB8821D-2665-4E05-931C-F5D05EC7BE08}" type="presParOf" srcId="{3D9F5523-0CEB-4973-8C4D-37A3E5D70EAF}" destId="{DDE44A46-9F44-4D8C-809F-E3A946F6303C}" srcOrd="1" destOrd="0" presId="urn:microsoft.com/office/officeart/2005/8/layout/list1"/>
    <dgm:cxn modelId="{321A4367-09B1-429D-BE84-C085DF316CEF}" type="presParOf" srcId="{6F748D46-1D34-4008-8168-3A125389EE81}" destId="{B36AB0F0-92F3-48E5-8BBF-B15CE489A53D}" srcOrd="5" destOrd="0" presId="urn:microsoft.com/office/officeart/2005/8/layout/list1"/>
    <dgm:cxn modelId="{4761248E-E43B-4E31-A0D5-54CED19108FA}" type="presParOf" srcId="{6F748D46-1D34-4008-8168-3A125389EE81}" destId="{126BDB45-AACB-4A56-ABA6-9DA849398AD5}" srcOrd="6" destOrd="0" presId="urn:microsoft.com/office/officeart/2005/8/layout/list1"/>
    <dgm:cxn modelId="{2AA44CBA-E090-48BA-A258-4D29C5437395}" type="presParOf" srcId="{6F748D46-1D34-4008-8168-3A125389EE81}" destId="{E5B3817E-B896-4238-9491-F12AD1E32AE8}" srcOrd="7" destOrd="0" presId="urn:microsoft.com/office/officeart/2005/8/layout/list1"/>
    <dgm:cxn modelId="{E0552F88-DF6E-4798-B0F7-9233D3E3D004}" type="presParOf" srcId="{6F748D46-1D34-4008-8168-3A125389EE81}" destId="{70631D12-DC13-45C3-8B95-9CBC1C56C6E0}" srcOrd="8" destOrd="0" presId="urn:microsoft.com/office/officeart/2005/8/layout/list1"/>
    <dgm:cxn modelId="{1FE73479-2E75-4276-8D1D-80CFA8C8D4DE}" type="presParOf" srcId="{70631D12-DC13-45C3-8B95-9CBC1C56C6E0}" destId="{1F3BB075-6CA9-4FE5-886B-0350D30F23CC}" srcOrd="0" destOrd="0" presId="urn:microsoft.com/office/officeart/2005/8/layout/list1"/>
    <dgm:cxn modelId="{3DB2C158-0464-4BF8-82FD-969FBE55F94D}" type="presParOf" srcId="{70631D12-DC13-45C3-8B95-9CBC1C56C6E0}" destId="{D1867436-1511-42D5-8BA2-2C46C054FCB4}" srcOrd="1" destOrd="0" presId="urn:microsoft.com/office/officeart/2005/8/layout/list1"/>
    <dgm:cxn modelId="{E7602672-7AF1-470E-B3C6-44AB9D424E55}" type="presParOf" srcId="{6F748D46-1D34-4008-8168-3A125389EE81}" destId="{77A3F6E3-EEEE-4333-B7E2-6FD103EE54B0}" srcOrd="9" destOrd="0" presId="urn:microsoft.com/office/officeart/2005/8/layout/list1"/>
    <dgm:cxn modelId="{7D020A8C-5C1D-4003-946E-8D07146E3EED}" type="presParOf" srcId="{6F748D46-1D34-4008-8168-3A125389EE81}" destId="{E1AE80B0-AA05-4F00-9A75-3DB56AA719F2}" srcOrd="10" destOrd="0" presId="urn:microsoft.com/office/officeart/2005/8/layout/list1"/>
    <dgm:cxn modelId="{2FF61CB8-6886-4F80-AAAA-B69D457B7589}" type="presParOf" srcId="{6F748D46-1D34-4008-8168-3A125389EE81}" destId="{8DE0FEF3-17FC-415E-B667-545980121039}" srcOrd="11" destOrd="0" presId="urn:microsoft.com/office/officeart/2005/8/layout/list1"/>
    <dgm:cxn modelId="{CFBFE790-048E-40F7-B32E-EE8B3CD8CA5E}" type="presParOf" srcId="{6F748D46-1D34-4008-8168-3A125389EE81}" destId="{0FE8C30A-4831-406E-9AC5-C4BFBE89CC8F}" srcOrd="12" destOrd="0" presId="urn:microsoft.com/office/officeart/2005/8/layout/list1"/>
    <dgm:cxn modelId="{33720C5D-BA5D-49AE-86E8-93A2EF371EF8}" type="presParOf" srcId="{0FE8C30A-4831-406E-9AC5-C4BFBE89CC8F}" destId="{B40FD144-2140-4BBD-80C6-74B355561B51}" srcOrd="0" destOrd="0" presId="urn:microsoft.com/office/officeart/2005/8/layout/list1"/>
    <dgm:cxn modelId="{3533D0A9-BB46-4742-A118-2BCF1A65EC9A}" type="presParOf" srcId="{0FE8C30A-4831-406E-9AC5-C4BFBE89CC8F}" destId="{5B2AA1CC-B882-483F-BBA7-CCAC75E7881B}" srcOrd="1" destOrd="0" presId="urn:microsoft.com/office/officeart/2005/8/layout/list1"/>
    <dgm:cxn modelId="{3CD946A1-D032-42AA-8386-0120723A97EE}" type="presParOf" srcId="{6F748D46-1D34-4008-8168-3A125389EE81}" destId="{B4D97E18-0A83-4C56-AF5F-7DD4CFE31C60}" srcOrd="13" destOrd="0" presId="urn:microsoft.com/office/officeart/2005/8/layout/list1"/>
    <dgm:cxn modelId="{A38FA59A-8DC6-4700-B713-0BC82A5CD711}" type="presParOf" srcId="{6F748D46-1D34-4008-8168-3A125389EE81}" destId="{8E26EE5D-B674-403C-86D8-2A9B4674A116}" srcOrd="14" destOrd="0" presId="urn:microsoft.com/office/officeart/2005/8/layout/list1"/>
    <dgm:cxn modelId="{9E1B29AE-AF43-40AB-A452-547633751A38}" type="presParOf" srcId="{6F748D46-1D34-4008-8168-3A125389EE81}" destId="{E43C696D-1116-49B7-8092-FAFFC1C2FFC8}" srcOrd="15" destOrd="0" presId="urn:microsoft.com/office/officeart/2005/8/layout/list1"/>
    <dgm:cxn modelId="{51C7B3F1-E23B-422C-88CD-73048B04DDC9}" type="presParOf" srcId="{6F748D46-1D34-4008-8168-3A125389EE81}" destId="{6E5E9C96-493C-4679-A7AE-B9302CD24F83}" srcOrd="16" destOrd="0" presId="urn:microsoft.com/office/officeart/2005/8/layout/list1"/>
    <dgm:cxn modelId="{0547DF64-839E-4F5D-A53B-4110F63C9F17}" type="presParOf" srcId="{6E5E9C96-493C-4679-A7AE-B9302CD24F83}" destId="{0EED3003-57FB-47A6-9FD9-0B1F9CAF1F90}" srcOrd="0" destOrd="0" presId="urn:microsoft.com/office/officeart/2005/8/layout/list1"/>
    <dgm:cxn modelId="{26E2BD7A-C191-4921-8959-29E36D49BF35}" type="presParOf" srcId="{6E5E9C96-493C-4679-A7AE-B9302CD24F83}" destId="{08E1B613-0555-4415-BCC6-2A952CDE1647}" srcOrd="1" destOrd="0" presId="urn:microsoft.com/office/officeart/2005/8/layout/list1"/>
    <dgm:cxn modelId="{12FFAEC1-2772-4D58-99E9-9ADF5E9DD528}" type="presParOf" srcId="{6F748D46-1D34-4008-8168-3A125389EE81}" destId="{7F949235-8FB9-4DCF-B256-DC1B7E6C28A6}" srcOrd="17" destOrd="0" presId="urn:microsoft.com/office/officeart/2005/8/layout/list1"/>
    <dgm:cxn modelId="{31497D16-7D74-4547-A723-3E42F84F075A}" type="presParOf" srcId="{6F748D46-1D34-4008-8168-3A125389EE81}" destId="{46B848C9-79D1-4D7B-96F3-6ABB664D6A08}" srcOrd="18" destOrd="0" presId="urn:microsoft.com/office/officeart/2005/8/layout/list1"/>
    <dgm:cxn modelId="{62BD12A7-FF4A-4389-B7D1-52E3DFADB87B}" type="presParOf" srcId="{6F748D46-1D34-4008-8168-3A125389EE81}" destId="{062E798B-7717-41A3-881C-B6993D53B5B4}" srcOrd="19" destOrd="0" presId="urn:microsoft.com/office/officeart/2005/8/layout/list1"/>
    <dgm:cxn modelId="{8383B4F6-B9B0-4021-B6B9-1FB24332367C}" type="presParOf" srcId="{6F748D46-1D34-4008-8168-3A125389EE81}" destId="{3C87FDA7-BA3C-490C-8B5E-BC1B3F26DB2D}" srcOrd="20" destOrd="0" presId="urn:microsoft.com/office/officeart/2005/8/layout/list1"/>
    <dgm:cxn modelId="{0E424D54-D9E9-4273-A77E-8DAA3BB2FDA5}" type="presParOf" srcId="{3C87FDA7-BA3C-490C-8B5E-BC1B3F26DB2D}" destId="{EE51AF80-990B-42F8-9649-4FBA5565E1A5}" srcOrd="0" destOrd="0" presId="urn:microsoft.com/office/officeart/2005/8/layout/list1"/>
    <dgm:cxn modelId="{EE5DFF9E-36EB-48CB-9498-1102F1E099E9}" type="presParOf" srcId="{3C87FDA7-BA3C-490C-8B5E-BC1B3F26DB2D}" destId="{98F7D003-D4D3-40A1-8115-E3E9600DE4AB}" srcOrd="1" destOrd="0" presId="urn:microsoft.com/office/officeart/2005/8/layout/list1"/>
    <dgm:cxn modelId="{D4C0F544-D8F5-460E-98F3-CC700C4F6533}" type="presParOf" srcId="{6F748D46-1D34-4008-8168-3A125389EE81}" destId="{A3548CD7-2FE6-4DAE-A390-61129B045519}" srcOrd="21" destOrd="0" presId="urn:microsoft.com/office/officeart/2005/8/layout/list1"/>
    <dgm:cxn modelId="{CB127220-9269-4F63-BED7-96A155AE20A4}" type="presParOf" srcId="{6F748D46-1D34-4008-8168-3A125389EE81}" destId="{D1F1E44C-7AEB-4C6B-B1B1-3EBE4B0BFAC1}" srcOrd="22" destOrd="0" presId="urn:microsoft.com/office/officeart/2005/8/layout/list1"/>
    <dgm:cxn modelId="{19957772-CA7C-4BA5-8A4F-D44FAF0D90AB}" type="presParOf" srcId="{6F748D46-1D34-4008-8168-3A125389EE81}" destId="{848EC61C-7C5C-4A2F-BB5A-AE4A37C6D928}" srcOrd="23" destOrd="0" presId="urn:microsoft.com/office/officeart/2005/8/layout/list1"/>
    <dgm:cxn modelId="{2E661FB6-AA15-45BA-A6CC-71312DAD8102}" type="presParOf" srcId="{6F748D46-1D34-4008-8168-3A125389EE81}" destId="{C2F5C2C1-F6CB-4BC7-90CC-4E37E49328DF}" srcOrd="24" destOrd="0" presId="urn:microsoft.com/office/officeart/2005/8/layout/list1"/>
    <dgm:cxn modelId="{04C3FC72-D2FB-4FC4-AB4B-C6B98310E57A}" type="presParOf" srcId="{C2F5C2C1-F6CB-4BC7-90CC-4E37E49328DF}" destId="{2F290D0A-D5F6-47EE-809B-3CBE80BF51A2}" srcOrd="0" destOrd="0" presId="urn:microsoft.com/office/officeart/2005/8/layout/list1"/>
    <dgm:cxn modelId="{5734C5F8-70F5-4B5C-A62A-3A19B222E7D0}" type="presParOf" srcId="{C2F5C2C1-F6CB-4BC7-90CC-4E37E49328DF}" destId="{9EA217FE-8644-4CC0-9C8F-E019312435E7}" srcOrd="1" destOrd="0" presId="urn:microsoft.com/office/officeart/2005/8/layout/list1"/>
    <dgm:cxn modelId="{FB77CF2D-B523-452E-A326-5FD361504639}" type="presParOf" srcId="{6F748D46-1D34-4008-8168-3A125389EE81}" destId="{1AC4A9FE-4E44-4A42-96D5-88AD71EE6F1A}" srcOrd="25" destOrd="0" presId="urn:microsoft.com/office/officeart/2005/8/layout/list1"/>
    <dgm:cxn modelId="{713392F4-D5B1-429E-B825-AAAC219B2035}" type="presParOf" srcId="{6F748D46-1D34-4008-8168-3A125389EE81}" destId="{96678D45-E326-415E-8242-EECD6F72059F}" srcOrd="26" destOrd="0" presId="urn:microsoft.com/office/officeart/2005/8/layout/list1"/>
    <dgm:cxn modelId="{F63BBCDC-2834-4219-B692-22B1782AD431}" type="presParOf" srcId="{6F748D46-1D34-4008-8168-3A125389EE81}" destId="{F8C18EC4-CED8-4D47-8A3F-EA30830FA9A9}" srcOrd="27" destOrd="0" presId="urn:microsoft.com/office/officeart/2005/8/layout/list1"/>
    <dgm:cxn modelId="{338CFC99-25B8-4A85-A216-AF668B643495}" type="presParOf" srcId="{6F748D46-1D34-4008-8168-3A125389EE81}" destId="{B7BDAF34-7DB1-4861-A91C-E774B2327D7A}" srcOrd="28" destOrd="0" presId="urn:microsoft.com/office/officeart/2005/8/layout/list1"/>
    <dgm:cxn modelId="{8D1241A2-D116-4426-A746-CDAF17EABE8F}" type="presParOf" srcId="{B7BDAF34-7DB1-4861-A91C-E774B2327D7A}" destId="{465C7A2C-5A12-4EF8-9C57-A18CC5059932}" srcOrd="0" destOrd="0" presId="urn:microsoft.com/office/officeart/2005/8/layout/list1"/>
    <dgm:cxn modelId="{59C34079-FDA4-44CF-8F64-F9511D1157A5}" type="presParOf" srcId="{B7BDAF34-7DB1-4861-A91C-E774B2327D7A}" destId="{105ECFA7-F29C-4763-B3B1-F3B92ED5A8ED}" srcOrd="1" destOrd="0" presId="urn:microsoft.com/office/officeart/2005/8/layout/list1"/>
    <dgm:cxn modelId="{982843E0-44A8-46A0-8CFE-E1CC67A21F84}" type="presParOf" srcId="{6F748D46-1D34-4008-8168-3A125389EE81}" destId="{A978BC14-DA4F-4068-AF7F-12EE696A081B}" srcOrd="29" destOrd="0" presId="urn:microsoft.com/office/officeart/2005/8/layout/list1"/>
    <dgm:cxn modelId="{C4162A00-73B9-442B-8256-0952F535EFD2}" type="presParOf" srcId="{6F748D46-1D34-4008-8168-3A125389EE81}" destId="{74A53A6F-CE8D-4BF3-8D4E-4915FA104E60}" srcOrd="3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D82FCB-20BC-4D0A-89A7-31D52B190A03}" type="doc">
      <dgm:prSet loTypeId="urn:microsoft.com/office/officeart/2005/8/layout/lProcess2" loCatId="list" qsTypeId="urn:microsoft.com/office/officeart/2005/8/quickstyle/simple1" qsCatId="simple" csTypeId="urn:microsoft.com/office/officeart/2005/8/colors/accent3_2" csCatId="accent3" phldr="1"/>
      <dgm:spPr/>
      <dgm:t>
        <a:bodyPr/>
        <a:lstStyle/>
        <a:p>
          <a:endParaRPr lang="es-ES"/>
        </a:p>
      </dgm:t>
    </dgm:pt>
    <dgm:pt modelId="{1F4161A0-AF62-479D-BFAD-5DB9305F9377}">
      <dgm:prSet phldrT="[Texto]"/>
      <dgm:spPr/>
      <dgm:t>
        <a:bodyPr/>
        <a:lstStyle/>
        <a:p>
          <a:r>
            <a:rPr lang="es-ES" dirty="0" smtClean="0"/>
            <a:t>Construcción de Ordenanzas</a:t>
          </a:r>
          <a:endParaRPr lang="es-ES" dirty="0"/>
        </a:p>
      </dgm:t>
    </dgm:pt>
    <dgm:pt modelId="{5268E9FF-1E22-4520-9122-D91A0EF06E6F}" type="parTrans" cxnId="{EA7AEB96-F037-4E2B-B37F-3B0EB6B99720}">
      <dgm:prSet/>
      <dgm:spPr/>
      <dgm:t>
        <a:bodyPr/>
        <a:lstStyle/>
        <a:p>
          <a:endParaRPr lang="es-ES"/>
        </a:p>
      </dgm:t>
    </dgm:pt>
    <dgm:pt modelId="{0076B07C-7B85-4C0B-B6FA-9D4BF2F3F75E}" type="sibTrans" cxnId="{EA7AEB96-F037-4E2B-B37F-3B0EB6B99720}">
      <dgm:prSet/>
      <dgm:spPr/>
      <dgm:t>
        <a:bodyPr/>
        <a:lstStyle/>
        <a:p>
          <a:endParaRPr lang="es-ES"/>
        </a:p>
      </dgm:t>
    </dgm:pt>
    <dgm:pt modelId="{179CAC33-196E-434D-A8D2-D8F567971C2F}">
      <dgm:prSet phldrT="[Texto]"/>
      <dgm:spPr/>
      <dgm:t>
        <a:bodyPr/>
        <a:lstStyle/>
        <a:p>
          <a:r>
            <a:rPr lang="es-ES" dirty="0" smtClean="0"/>
            <a:t>Gestión de acciones formales</a:t>
          </a:r>
          <a:endParaRPr lang="es-ES" dirty="0"/>
        </a:p>
      </dgm:t>
    </dgm:pt>
    <dgm:pt modelId="{E686979E-F356-4988-A1E9-BF5D5447E616}" type="parTrans" cxnId="{B521AA3B-C875-4703-B14C-110C7911186C}">
      <dgm:prSet/>
      <dgm:spPr/>
      <dgm:t>
        <a:bodyPr/>
        <a:lstStyle/>
        <a:p>
          <a:endParaRPr lang="es-ES"/>
        </a:p>
      </dgm:t>
    </dgm:pt>
    <dgm:pt modelId="{0D675EEA-D362-492B-A3B2-A3D363701EFA}" type="sibTrans" cxnId="{B521AA3B-C875-4703-B14C-110C7911186C}">
      <dgm:prSet/>
      <dgm:spPr/>
      <dgm:t>
        <a:bodyPr/>
        <a:lstStyle/>
        <a:p>
          <a:endParaRPr lang="es-ES"/>
        </a:p>
      </dgm:t>
    </dgm:pt>
    <dgm:pt modelId="{BC60A1C5-D385-4FB7-9103-9481FCFF1FF4}">
      <dgm:prSet/>
      <dgm:spPr/>
      <dgm:t>
        <a:bodyPr/>
        <a:lstStyle/>
        <a:p>
          <a:r>
            <a:rPr lang="es-ES" dirty="0" smtClean="0">
              <a:solidFill>
                <a:schemeClr val="tx1"/>
              </a:solidFill>
            </a:rPr>
            <a:t>Agricultura Familiar Campesina y Soberanía Alimentaria</a:t>
          </a:r>
          <a:endParaRPr lang="es-ES" dirty="0">
            <a:solidFill>
              <a:schemeClr val="tx1"/>
            </a:solidFill>
          </a:endParaRPr>
        </a:p>
      </dgm:t>
    </dgm:pt>
    <dgm:pt modelId="{1D6F38BB-90FB-44FA-8003-8A36C7BF1088}" type="parTrans" cxnId="{A19C3C04-A955-4F0C-833E-4BD04157D413}">
      <dgm:prSet/>
      <dgm:spPr/>
      <dgm:t>
        <a:bodyPr/>
        <a:lstStyle/>
        <a:p>
          <a:endParaRPr lang="es-ES"/>
        </a:p>
      </dgm:t>
    </dgm:pt>
    <dgm:pt modelId="{07FF8D19-9D83-4F32-A2AD-4A97FA19774F}" type="sibTrans" cxnId="{A19C3C04-A955-4F0C-833E-4BD04157D413}">
      <dgm:prSet/>
      <dgm:spPr/>
      <dgm:t>
        <a:bodyPr/>
        <a:lstStyle/>
        <a:p>
          <a:endParaRPr lang="es-ES"/>
        </a:p>
      </dgm:t>
    </dgm:pt>
    <dgm:pt modelId="{FEE2F6CF-8B49-4F60-BBF2-EFDA65F6249D}">
      <dgm:prSet/>
      <dgm:spPr/>
      <dgm:t>
        <a:bodyPr/>
        <a:lstStyle/>
        <a:p>
          <a:r>
            <a:rPr lang="es-ES" dirty="0" smtClean="0">
              <a:solidFill>
                <a:schemeClr val="tx1"/>
              </a:solidFill>
            </a:rPr>
            <a:t>Circuitos Alternativos de Comercialización</a:t>
          </a:r>
          <a:endParaRPr lang="es-ES" dirty="0">
            <a:solidFill>
              <a:schemeClr val="tx1"/>
            </a:solidFill>
          </a:endParaRPr>
        </a:p>
      </dgm:t>
    </dgm:pt>
    <dgm:pt modelId="{142C1847-FF70-44A4-9908-60117414814F}" type="parTrans" cxnId="{4375060E-3B6C-45AD-8D3F-3DBC8F0B6B9F}">
      <dgm:prSet/>
      <dgm:spPr/>
      <dgm:t>
        <a:bodyPr/>
        <a:lstStyle/>
        <a:p>
          <a:endParaRPr lang="es-ES"/>
        </a:p>
      </dgm:t>
    </dgm:pt>
    <dgm:pt modelId="{07C789F3-9B52-44E6-8B3D-818B1CC60370}" type="sibTrans" cxnId="{4375060E-3B6C-45AD-8D3F-3DBC8F0B6B9F}">
      <dgm:prSet/>
      <dgm:spPr/>
      <dgm:t>
        <a:bodyPr/>
        <a:lstStyle/>
        <a:p>
          <a:endParaRPr lang="es-ES"/>
        </a:p>
      </dgm:t>
    </dgm:pt>
    <dgm:pt modelId="{4EF4C6E3-3B38-4696-9EFD-1BBC368A8C9B}">
      <dgm:prSet/>
      <dgm:spPr/>
      <dgm:t>
        <a:bodyPr/>
        <a:lstStyle/>
        <a:p>
          <a:r>
            <a:rPr lang="es-ES" dirty="0" smtClean="0">
              <a:solidFill>
                <a:schemeClr val="tx1"/>
              </a:solidFill>
            </a:rPr>
            <a:t>Convenios para uso de espacio público</a:t>
          </a:r>
          <a:endParaRPr lang="es-ES" dirty="0">
            <a:solidFill>
              <a:schemeClr val="tx1"/>
            </a:solidFill>
          </a:endParaRPr>
        </a:p>
      </dgm:t>
    </dgm:pt>
    <dgm:pt modelId="{4B1DF440-0359-4326-AA25-6A16A2FCFDD7}" type="parTrans" cxnId="{5A0E2129-20C5-4D71-A8C9-043428838939}">
      <dgm:prSet/>
      <dgm:spPr/>
      <dgm:t>
        <a:bodyPr/>
        <a:lstStyle/>
        <a:p>
          <a:endParaRPr lang="es-ES"/>
        </a:p>
      </dgm:t>
    </dgm:pt>
    <dgm:pt modelId="{357769DF-816E-4CE1-B5B4-E796E7F1D08B}" type="sibTrans" cxnId="{5A0E2129-20C5-4D71-A8C9-043428838939}">
      <dgm:prSet/>
      <dgm:spPr/>
      <dgm:t>
        <a:bodyPr/>
        <a:lstStyle/>
        <a:p>
          <a:endParaRPr lang="es-ES"/>
        </a:p>
      </dgm:t>
    </dgm:pt>
    <dgm:pt modelId="{4F4C83DD-53B8-42D8-B03E-F50FA79268E4}">
      <dgm:prSet/>
      <dgm:spPr/>
      <dgm:t>
        <a:bodyPr/>
        <a:lstStyle/>
        <a:p>
          <a:r>
            <a:rPr lang="es-ES" dirty="0" smtClean="0">
              <a:solidFill>
                <a:schemeClr val="tx1"/>
              </a:solidFill>
            </a:rPr>
            <a:t>Financiamiento para la construcción y/o readecuación de infraestructura para cialco</a:t>
          </a:r>
          <a:endParaRPr lang="es-ES" dirty="0">
            <a:solidFill>
              <a:schemeClr val="tx1"/>
            </a:solidFill>
          </a:endParaRPr>
        </a:p>
      </dgm:t>
    </dgm:pt>
    <dgm:pt modelId="{B40B056B-B87D-49D5-B717-9FA70485FA93}" type="parTrans" cxnId="{5D6919DC-9DF7-478B-9E70-951F3786E7FF}">
      <dgm:prSet/>
      <dgm:spPr/>
      <dgm:t>
        <a:bodyPr/>
        <a:lstStyle/>
        <a:p>
          <a:endParaRPr lang="es-ES"/>
        </a:p>
      </dgm:t>
    </dgm:pt>
    <dgm:pt modelId="{2FA958FE-DB1A-4DC3-B717-CDAA28B3F649}" type="sibTrans" cxnId="{5D6919DC-9DF7-478B-9E70-951F3786E7FF}">
      <dgm:prSet/>
      <dgm:spPr/>
      <dgm:t>
        <a:bodyPr/>
        <a:lstStyle/>
        <a:p>
          <a:endParaRPr lang="es-ES"/>
        </a:p>
      </dgm:t>
    </dgm:pt>
    <dgm:pt modelId="{3700975D-50F9-43E5-B23E-A5F40B5C1136}">
      <dgm:prSet/>
      <dgm:spPr/>
      <dgm:t>
        <a:bodyPr/>
        <a:lstStyle/>
        <a:p>
          <a:r>
            <a:rPr lang="es-ES" dirty="0" smtClean="0">
              <a:solidFill>
                <a:schemeClr val="tx1"/>
              </a:solidFill>
            </a:rPr>
            <a:t>Financiamiento para la compra de equipamiento</a:t>
          </a:r>
          <a:endParaRPr lang="es-ES" dirty="0">
            <a:solidFill>
              <a:schemeClr val="tx1"/>
            </a:solidFill>
          </a:endParaRPr>
        </a:p>
      </dgm:t>
    </dgm:pt>
    <dgm:pt modelId="{E67EBE0E-C775-463B-A7C6-8CD8C0747140}" type="parTrans" cxnId="{63EFCA8B-A3B3-44FC-9E06-BC218343FA40}">
      <dgm:prSet/>
      <dgm:spPr/>
      <dgm:t>
        <a:bodyPr/>
        <a:lstStyle/>
        <a:p>
          <a:endParaRPr lang="es-ES"/>
        </a:p>
      </dgm:t>
    </dgm:pt>
    <dgm:pt modelId="{80BAFC67-A648-489C-9127-DA927B0D0056}" type="sibTrans" cxnId="{63EFCA8B-A3B3-44FC-9E06-BC218343FA40}">
      <dgm:prSet/>
      <dgm:spPr/>
      <dgm:t>
        <a:bodyPr/>
        <a:lstStyle/>
        <a:p>
          <a:endParaRPr lang="es-ES"/>
        </a:p>
      </dgm:t>
    </dgm:pt>
    <dgm:pt modelId="{4178FFF4-0EBE-4DB1-88CC-E192A53FE858}" type="pres">
      <dgm:prSet presAssocID="{F3D82FCB-20BC-4D0A-89A7-31D52B190A03}" presName="theList" presStyleCnt="0">
        <dgm:presLayoutVars>
          <dgm:dir/>
          <dgm:animLvl val="lvl"/>
          <dgm:resizeHandles val="exact"/>
        </dgm:presLayoutVars>
      </dgm:prSet>
      <dgm:spPr/>
      <dgm:t>
        <a:bodyPr/>
        <a:lstStyle/>
        <a:p>
          <a:endParaRPr lang="es-ES"/>
        </a:p>
      </dgm:t>
    </dgm:pt>
    <dgm:pt modelId="{39AEC704-771C-4051-B960-B0B3B03399BD}" type="pres">
      <dgm:prSet presAssocID="{1F4161A0-AF62-479D-BFAD-5DB9305F9377}" presName="compNode" presStyleCnt="0"/>
      <dgm:spPr/>
      <dgm:t>
        <a:bodyPr/>
        <a:lstStyle/>
        <a:p>
          <a:endParaRPr lang="es-ES"/>
        </a:p>
      </dgm:t>
    </dgm:pt>
    <dgm:pt modelId="{F2EE2833-F499-4B05-8687-F2490F2B1F6D}" type="pres">
      <dgm:prSet presAssocID="{1F4161A0-AF62-479D-BFAD-5DB9305F9377}" presName="aNode" presStyleLbl="bgShp" presStyleIdx="0" presStyleCnt="2"/>
      <dgm:spPr/>
      <dgm:t>
        <a:bodyPr/>
        <a:lstStyle/>
        <a:p>
          <a:endParaRPr lang="es-ES"/>
        </a:p>
      </dgm:t>
    </dgm:pt>
    <dgm:pt modelId="{2B4B7C21-4F28-4863-B3AB-F0F6868659EE}" type="pres">
      <dgm:prSet presAssocID="{1F4161A0-AF62-479D-BFAD-5DB9305F9377}" presName="textNode" presStyleLbl="bgShp" presStyleIdx="0" presStyleCnt="2"/>
      <dgm:spPr/>
      <dgm:t>
        <a:bodyPr/>
        <a:lstStyle/>
        <a:p>
          <a:endParaRPr lang="es-ES"/>
        </a:p>
      </dgm:t>
    </dgm:pt>
    <dgm:pt modelId="{02A2007F-A8A5-44DC-8922-67435B145026}" type="pres">
      <dgm:prSet presAssocID="{1F4161A0-AF62-479D-BFAD-5DB9305F9377}" presName="compChildNode" presStyleCnt="0"/>
      <dgm:spPr/>
      <dgm:t>
        <a:bodyPr/>
        <a:lstStyle/>
        <a:p>
          <a:endParaRPr lang="es-ES"/>
        </a:p>
      </dgm:t>
    </dgm:pt>
    <dgm:pt modelId="{20A2DFB9-0996-496D-A32E-B45687B943BD}" type="pres">
      <dgm:prSet presAssocID="{1F4161A0-AF62-479D-BFAD-5DB9305F9377}" presName="theInnerList" presStyleCnt="0"/>
      <dgm:spPr/>
      <dgm:t>
        <a:bodyPr/>
        <a:lstStyle/>
        <a:p>
          <a:endParaRPr lang="es-ES"/>
        </a:p>
      </dgm:t>
    </dgm:pt>
    <dgm:pt modelId="{2E1D31E3-55FF-4106-8334-46616D697219}" type="pres">
      <dgm:prSet presAssocID="{BC60A1C5-D385-4FB7-9103-9481FCFF1FF4}" presName="childNode" presStyleLbl="node1" presStyleIdx="0" presStyleCnt="5">
        <dgm:presLayoutVars>
          <dgm:bulletEnabled val="1"/>
        </dgm:presLayoutVars>
      </dgm:prSet>
      <dgm:spPr/>
      <dgm:t>
        <a:bodyPr/>
        <a:lstStyle/>
        <a:p>
          <a:endParaRPr lang="es-ES"/>
        </a:p>
      </dgm:t>
    </dgm:pt>
    <dgm:pt modelId="{E445E473-DC4C-43EF-A9E6-B38AC35C62E4}" type="pres">
      <dgm:prSet presAssocID="{BC60A1C5-D385-4FB7-9103-9481FCFF1FF4}" presName="aSpace2" presStyleCnt="0"/>
      <dgm:spPr/>
      <dgm:t>
        <a:bodyPr/>
        <a:lstStyle/>
        <a:p>
          <a:endParaRPr lang="es-ES"/>
        </a:p>
      </dgm:t>
    </dgm:pt>
    <dgm:pt modelId="{BDAAC3AF-94F1-4AA0-BCE2-953B5AF24B25}" type="pres">
      <dgm:prSet presAssocID="{FEE2F6CF-8B49-4F60-BBF2-EFDA65F6249D}" presName="childNode" presStyleLbl="node1" presStyleIdx="1" presStyleCnt="5">
        <dgm:presLayoutVars>
          <dgm:bulletEnabled val="1"/>
        </dgm:presLayoutVars>
      </dgm:prSet>
      <dgm:spPr/>
      <dgm:t>
        <a:bodyPr/>
        <a:lstStyle/>
        <a:p>
          <a:endParaRPr lang="es-ES"/>
        </a:p>
      </dgm:t>
    </dgm:pt>
    <dgm:pt modelId="{C1996EEE-3A2D-4FD7-B371-D1B6CD26C627}" type="pres">
      <dgm:prSet presAssocID="{1F4161A0-AF62-479D-BFAD-5DB9305F9377}" presName="aSpace" presStyleCnt="0"/>
      <dgm:spPr/>
      <dgm:t>
        <a:bodyPr/>
        <a:lstStyle/>
        <a:p>
          <a:endParaRPr lang="es-ES"/>
        </a:p>
      </dgm:t>
    </dgm:pt>
    <dgm:pt modelId="{8172FE0A-26EB-4BF7-AC54-F95D0060825B}" type="pres">
      <dgm:prSet presAssocID="{179CAC33-196E-434D-A8D2-D8F567971C2F}" presName="compNode" presStyleCnt="0"/>
      <dgm:spPr/>
      <dgm:t>
        <a:bodyPr/>
        <a:lstStyle/>
        <a:p>
          <a:endParaRPr lang="es-ES"/>
        </a:p>
      </dgm:t>
    </dgm:pt>
    <dgm:pt modelId="{0343FE16-1608-4646-A9B1-8B7B806E0612}" type="pres">
      <dgm:prSet presAssocID="{179CAC33-196E-434D-A8D2-D8F567971C2F}" presName="aNode" presStyleLbl="bgShp" presStyleIdx="1" presStyleCnt="2"/>
      <dgm:spPr/>
      <dgm:t>
        <a:bodyPr/>
        <a:lstStyle/>
        <a:p>
          <a:endParaRPr lang="es-ES"/>
        </a:p>
      </dgm:t>
    </dgm:pt>
    <dgm:pt modelId="{BDED1CA6-F2B7-40DE-A1C3-172688EA4331}" type="pres">
      <dgm:prSet presAssocID="{179CAC33-196E-434D-A8D2-D8F567971C2F}" presName="textNode" presStyleLbl="bgShp" presStyleIdx="1" presStyleCnt="2"/>
      <dgm:spPr/>
      <dgm:t>
        <a:bodyPr/>
        <a:lstStyle/>
        <a:p>
          <a:endParaRPr lang="es-ES"/>
        </a:p>
      </dgm:t>
    </dgm:pt>
    <dgm:pt modelId="{5D40B88C-5463-4FC6-8797-D0B618DDB08F}" type="pres">
      <dgm:prSet presAssocID="{179CAC33-196E-434D-A8D2-D8F567971C2F}" presName="compChildNode" presStyleCnt="0"/>
      <dgm:spPr/>
      <dgm:t>
        <a:bodyPr/>
        <a:lstStyle/>
        <a:p>
          <a:endParaRPr lang="es-ES"/>
        </a:p>
      </dgm:t>
    </dgm:pt>
    <dgm:pt modelId="{58490449-B2F4-42F6-93B6-7A5C1647E42E}" type="pres">
      <dgm:prSet presAssocID="{179CAC33-196E-434D-A8D2-D8F567971C2F}" presName="theInnerList" presStyleCnt="0"/>
      <dgm:spPr/>
      <dgm:t>
        <a:bodyPr/>
        <a:lstStyle/>
        <a:p>
          <a:endParaRPr lang="es-ES"/>
        </a:p>
      </dgm:t>
    </dgm:pt>
    <dgm:pt modelId="{9253C226-65B0-4A97-9141-8334DA8D8C71}" type="pres">
      <dgm:prSet presAssocID="{4EF4C6E3-3B38-4696-9EFD-1BBC368A8C9B}" presName="childNode" presStyleLbl="node1" presStyleIdx="2" presStyleCnt="5">
        <dgm:presLayoutVars>
          <dgm:bulletEnabled val="1"/>
        </dgm:presLayoutVars>
      </dgm:prSet>
      <dgm:spPr/>
      <dgm:t>
        <a:bodyPr/>
        <a:lstStyle/>
        <a:p>
          <a:endParaRPr lang="es-ES"/>
        </a:p>
      </dgm:t>
    </dgm:pt>
    <dgm:pt modelId="{6F01F0B6-C8E5-461F-9E22-A9FFB9B68DC3}" type="pres">
      <dgm:prSet presAssocID="{4EF4C6E3-3B38-4696-9EFD-1BBC368A8C9B}" presName="aSpace2" presStyleCnt="0"/>
      <dgm:spPr/>
      <dgm:t>
        <a:bodyPr/>
        <a:lstStyle/>
        <a:p>
          <a:endParaRPr lang="es-ES"/>
        </a:p>
      </dgm:t>
    </dgm:pt>
    <dgm:pt modelId="{2D01AD4A-AF87-46B7-BAE1-BE311EF2B8B7}" type="pres">
      <dgm:prSet presAssocID="{4F4C83DD-53B8-42D8-B03E-F50FA79268E4}" presName="childNode" presStyleLbl="node1" presStyleIdx="3" presStyleCnt="5">
        <dgm:presLayoutVars>
          <dgm:bulletEnabled val="1"/>
        </dgm:presLayoutVars>
      </dgm:prSet>
      <dgm:spPr/>
      <dgm:t>
        <a:bodyPr/>
        <a:lstStyle/>
        <a:p>
          <a:endParaRPr lang="es-ES"/>
        </a:p>
      </dgm:t>
    </dgm:pt>
    <dgm:pt modelId="{5BA5859F-17D5-4E32-9691-6A43CCC6C2B8}" type="pres">
      <dgm:prSet presAssocID="{4F4C83DD-53B8-42D8-B03E-F50FA79268E4}" presName="aSpace2" presStyleCnt="0"/>
      <dgm:spPr/>
      <dgm:t>
        <a:bodyPr/>
        <a:lstStyle/>
        <a:p>
          <a:endParaRPr lang="es-ES"/>
        </a:p>
      </dgm:t>
    </dgm:pt>
    <dgm:pt modelId="{6BC2B803-A963-4A41-949E-8166F1E800D6}" type="pres">
      <dgm:prSet presAssocID="{3700975D-50F9-43E5-B23E-A5F40B5C1136}" presName="childNode" presStyleLbl="node1" presStyleIdx="4" presStyleCnt="5">
        <dgm:presLayoutVars>
          <dgm:bulletEnabled val="1"/>
        </dgm:presLayoutVars>
      </dgm:prSet>
      <dgm:spPr/>
      <dgm:t>
        <a:bodyPr/>
        <a:lstStyle/>
        <a:p>
          <a:endParaRPr lang="es-ES"/>
        </a:p>
      </dgm:t>
    </dgm:pt>
  </dgm:ptLst>
  <dgm:cxnLst>
    <dgm:cxn modelId="{49309153-66B1-46A4-9E5F-3D1DF780C3D9}" type="presOf" srcId="{F3D82FCB-20BC-4D0A-89A7-31D52B190A03}" destId="{4178FFF4-0EBE-4DB1-88CC-E192A53FE858}" srcOrd="0" destOrd="0" presId="urn:microsoft.com/office/officeart/2005/8/layout/lProcess2"/>
    <dgm:cxn modelId="{58CD690C-9BD7-4C97-AFFC-21B70BF691D4}" type="presOf" srcId="{3700975D-50F9-43E5-B23E-A5F40B5C1136}" destId="{6BC2B803-A963-4A41-949E-8166F1E800D6}" srcOrd="0" destOrd="0" presId="urn:microsoft.com/office/officeart/2005/8/layout/lProcess2"/>
    <dgm:cxn modelId="{EA7AEB96-F037-4E2B-B37F-3B0EB6B99720}" srcId="{F3D82FCB-20BC-4D0A-89A7-31D52B190A03}" destId="{1F4161A0-AF62-479D-BFAD-5DB9305F9377}" srcOrd="0" destOrd="0" parTransId="{5268E9FF-1E22-4520-9122-D91A0EF06E6F}" sibTransId="{0076B07C-7B85-4C0B-B6FA-9D4BF2F3F75E}"/>
    <dgm:cxn modelId="{5D6919DC-9DF7-478B-9E70-951F3786E7FF}" srcId="{179CAC33-196E-434D-A8D2-D8F567971C2F}" destId="{4F4C83DD-53B8-42D8-B03E-F50FA79268E4}" srcOrd="1" destOrd="0" parTransId="{B40B056B-B87D-49D5-B717-9FA70485FA93}" sibTransId="{2FA958FE-DB1A-4DC3-B717-CDAA28B3F649}"/>
    <dgm:cxn modelId="{4375060E-3B6C-45AD-8D3F-3DBC8F0B6B9F}" srcId="{1F4161A0-AF62-479D-BFAD-5DB9305F9377}" destId="{FEE2F6CF-8B49-4F60-BBF2-EFDA65F6249D}" srcOrd="1" destOrd="0" parTransId="{142C1847-FF70-44A4-9908-60117414814F}" sibTransId="{07C789F3-9B52-44E6-8B3D-818B1CC60370}"/>
    <dgm:cxn modelId="{1C64AEC1-6B25-4629-A22C-00B3EF9468B2}" type="presOf" srcId="{1F4161A0-AF62-479D-BFAD-5DB9305F9377}" destId="{F2EE2833-F499-4B05-8687-F2490F2B1F6D}" srcOrd="0" destOrd="0" presId="urn:microsoft.com/office/officeart/2005/8/layout/lProcess2"/>
    <dgm:cxn modelId="{A82AA619-7FBA-4F4A-BB05-E53BD2EE264B}" type="presOf" srcId="{179CAC33-196E-434D-A8D2-D8F567971C2F}" destId="{0343FE16-1608-4646-A9B1-8B7B806E0612}" srcOrd="0" destOrd="0" presId="urn:microsoft.com/office/officeart/2005/8/layout/lProcess2"/>
    <dgm:cxn modelId="{C40AB00A-77E2-4CC6-BB94-19DBC680112A}" type="presOf" srcId="{4F4C83DD-53B8-42D8-B03E-F50FA79268E4}" destId="{2D01AD4A-AF87-46B7-BAE1-BE311EF2B8B7}" srcOrd="0" destOrd="0" presId="urn:microsoft.com/office/officeart/2005/8/layout/lProcess2"/>
    <dgm:cxn modelId="{63EFCA8B-A3B3-44FC-9E06-BC218343FA40}" srcId="{179CAC33-196E-434D-A8D2-D8F567971C2F}" destId="{3700975D-50F9-43E5-B23E-A5F40B5C1136}" srcOrd="2" destOrd="0" parTransId="{E67EBE0E-C775-463B-A7C6-8CD8C0747140}" sibTransId="{80BAFC67-A648-489C-9127-DA927B0D0056}"/>
    <dgm:cxn modelId="{A7B2C668-836F-44E3-B58D-797FF0FE97DA}" type="presOf" srcId="{FEE2F6CF-8B49-4F60-BBF2-EFDA65F6249D}" destId="{BDAAC3AF-94F1-4AA0-BCE2-953B5AF24B25}" srcOrd="0" destOrd="0" presId="urn:microsoft.com/office/officeart/2005/8/layout/lProcess2"/>
    <dgm:cxn modelId="{D231F8A1-7092-4248-9CBF-B65AC004EFB9}" type="presOf" srcId="{1F4161A0-AF62-479D-BFAD-5DB9305F9377}" destId="{2B4B7C21-4F28-4863-B3AB-F0F6868659EE}" srcOrd="1" destOrd="0" presId="urn:microsoft.com/office/officeart/2005/8/layout/lProcess2"/>
    <dgm:cxn modelId="{E943600C-DF97-43B4-A7E1-CB7D13A8D963}" type="presOf" srcId="{BC60A1C5-D385-4FB7-9103-9481FCFF1FF4}" destId="{2E1D31E3-55FF-4106-8334-46616D697219}" srcOrd="0" destOrd="0" presId="urn:microsoft.com/office/officeart/2005/8/layout/lProcess2"/>
    <dgm:cxn modelId="{67529D99-43A5-4DAF-81BD-468F00A8AE60}" type="presOf" srcId="{4EF4C6E3-3B38-4696-9EFD-1BBC368A8C9B}" destId="{9253C226-65B0-4A97-9141-8334DA8D8C71}" srcOrd="0" destOrd="0" presId="urn:microsoft.com/office/officeart/2005/8/layout/lProcess2"/>
    <dgm:cxn modelId="{A9F2F07A-6025-4C0B-B143-935C368CB085}" type="presOf" srcId="{179CAC33-196E-434D-A8D2-D8F567971C2F}" destId="{BDED1CA6-F2B7-40DE-A1C3-172688EA4331}" srcOrd="1" destOrd="0" presId="urn:microsoft.com/office/officeart/2005/8/layout/lProcess2"/>
    <dgm:cxn modelId="{B521AA3B-C875-4703-B14C-110C7911186C}" srcId="{F3D82FCB-20BC-4D0A-89A7-31D52B190A03}" destId="{179CAC33-196E-434D-A8D2-D8F567971C2F}" srcOrd="1" destOrd="0" parTransId="{E686979E-F356-4988-A1E9-BF5D5447E616}" sibTransId="{0D675EEA-D362-492B-A3B2-A3D363701EFA}"/>
    <dgm:cxn modelId="{A19C3C04-A955-4F0C-833E-4BD04157D413}" srcId="{1F4161A0-AF62-479D-BFAD-5DB9305F9377}" destId="{BC60A1C5-D385-4FB7-9103-9481FCFF1FF4}" srcOrd="0" destOrd="0" parTransId="{1D6F38BB-90FB-44FA-8003-8A36C7BF1088}" sibTransId="{07FF8D19-9D83-4F32-A2AD-4A97FA19774F}"/>
    <dgm:cxn modelId="{5A0E2129-20C5-4D71-A8C9-043428838939}" srcId="{179CAC33-196E-434D-A8D2-D8F567971C2F}" destId="{4EF4C6E3-3B38-4696-9EFD-1BBC368A8C9B}" srcOrd="0" destOrd="0" parTransId="{4B1DF440-0359-4326-AA25-6A16A2FCFDD7}" sibTransId="{357769DF-816E-4CE1-B5B4-E796E7F1D08B}"/>
    <dgm:cxn modelId="{0A856D17-3285-42F1-9C82-E56DD511A2CB}" type="presParOf" srcId="{4178FFF4-0EBE-4DB1-88CC-E192A53FE858}" destId="{39AEC704-771C-4051-B960-B0B3B03399BD}" srcOrd="0" destOrd="0" presId="urn:microsoft.com/office/officeart/2005/8/layout/lProcess2"/>
    <dgm:cxn modelId="{D51F5A25-AFCF-49A5-A00B-15C718C4D4F4}" type="presParOf" srcId="{39AEC704-771C-4051-B960-B0B3B03399BD}" destId="{F2EE2833-F499-4B05-8687-F2490F2B1F6D}" srcOrd="0" destOrd="0" presId="urn:microsoft.com/office/officeart/2005/8/layout/lProcess2"/>
    <dgm:cxn modelId="{D7C6FC95-E4CB-460E-AE3A-300C9D8FCC09}" type="presParOf" srcId="{39AEC704-771C-4051-B960-B0B3B03399BD}" destId="{2B4B7C21-4F28-4863-B3AB-F0F6868659EE}" srcOrd="1" destOrd="0" presId="urn:microsoft.com/office/officeart/2005/8/layout/lProcess2"/>
    <dgm:cxn modelId="{1F24922E-9891-4B17-A565-14F06AECD809}" type="presParOf" srcId="{39AEC704-771C-4051-B960-B0B3B03399BD}" destId="{02A2007F-A8A5-44DC-8922-67435B145026}" srcOrd="2" destOrd="0" presId="urn:microsoft.com/office/officeart/2005/8/layout/lProcess2"/>
    <dgm:cxn modelId="{5FF1897D-CD82-4B09-8762-6C60C67C7C40}" type="presParOf" srcId="{02A2007F-A8A5-44DC-8922-67435B145026}" destId="{20A2DFB9-0996-496D-A32E-B45687B943BD}" srcOrd="0" destOrd="0" presId="urn:microsoft.com/office/officeart/2005/8/layout/lProcess2"/>
    <dgm:cxn modelId="{E3483101-84A0-40A0-B4BD-CB8A91FA67A9}" type="presParOf" srcId="{20A2DFB9-0996-496D-A32E-B45687B943BD}" destId="{2E1D31E3-55FF-4106-8334-46616D697219}" srcOrd="0" destOrd="0" presId="urn:microsoft.com/office/officeart/2005/8/layout/lProcess2"/>
    <dgm:cxn modelId="{CBCD88F7-E111-4DB2-B770-00D75CEF45DF}" type="presParOf" srcId="{20A2DFB9-0996-496D-A32E-B45687B943BD}" destId="{E445E473-DC4C-43EF-A9E6-B38AC35C62E4}" srcOrd="1" destOrd="0" presId="urn:microsoft.com/office/officeart/2005/8/layout/lProcess2"/>
    <dgm:cxn modelId="{8A6AFDBB-B4AD-4B72-A5BD-8362422AFB19}" type="presParOf" srcId="{20A2DFB9-0996-496D-A32E-B45687B943BD}" destId="{BDAAC3AF-94F1-4AA0-BCE2-953B5AF24B25}" srcOrd="2" destOrd="0" presId="urn:microsoft.com/office/officeart/2005/8/layout/lProcess2"/>
    <dgm:cxn modelId="{5582E0C2-6224-4435-A579-FEBDEDB91E0C}" type="presParOf" srcId="{4178FFF4-0EBE-4DB1-88CC-E192A53FE858}" destId="{C1996EEE-3A2D-4FD7-B371-D1B6CD26C627}" srcOrd="1" destOrd="0" presId="urn:microsoft.com/office/officeart/2005/8/layout/lProcess2"/>
    <dgm:cxn modelId="{CB4C7ED7-5454-4882-9A1D-1125C6DF1778}" type="presParOf" srcId="{4178FFF4-0EBE-4DB1-88CC-E192A53FE858}" destId="{8172FE0A-26EB-4BF7-AC54-F95D0060825B}" srcOrd="2" destOrd="0" presId="urn:microsoft.com/office/officeart/2005/8/layout/lProcess2"/>
    <dgm:cxn modelId="{8E390685-8DA1-4705-AFFF-142C83FF5F0F}" type="presParOf" srcId="{8172FE0A-26EB-4BF7-AC54-F95D0060825B}" destId="{0343FE16-1608-4646-A9B1-8B7B806E0612}" srcOrd="0" destOrd="0" presId="urn:microsoft.com/office/officeart/2005/8/layout/lProcess2"/>
    <dgm:cxn modelId="{FD0C4A34-BAC9-419A-8F6F-A5E4DBA11992}" type="presParOf" srcId="{8172FE0A-26EB-4BF7-AC54-F95D0060825B}" destId="{BDED1CA6-F2B7-40DE-A1C3-172688EA4331}" srcOrd="1" destOrd="0" presId="urn:microsoft.com/office/officeart/2005/8/layout/lProcess2"/>
    <dgm:cxn modelId="{88ACCA0E-A2A3-4268-9ADC-C11BA6F2073F}" type="presParOf" srcId="{8172FE0A-26EB-4BF7-AC54-F95D0060825B}" destId="{5D40B88C-5463-4FC6-8797-D0B618DDB08F}" srcOrd="2" destOrd="0" presId="urn:microsoft.com/office/officeart/2005/8/layout/lProcess2"/>
    <dgm:cxn modelId="{4CE04483-6548-458D-9E8C-3D15979C23ED}" type="presParOf" srcId="{5D40B88C-5463-4FC6-8797-D0B618DDB08F}" destId="{58490449-B2F4-42F6-93B6-7A5C1647E42E}" srcOrd="0" destOrd="0" presId="urn:microsoft.com/office/officeart/2005/8/layout/lProcess2"/>
    <dgm:cxn modelId="{68E1E0F1-3DD2-42E9-870C-AD9AF9B12830}" type="presParOf" srcId="{58490449-B2F4-42F6-93B6-7A5C1647E42E}" destId="{9253C226-65B0-4A97-9141-8334DA8D8C71}" srcOrd="0" destOrd="0" presId="urn:microsoft.com/office/officeart/2005/8/layout/lProcess2"/>
    <dgm:cxn modelId="{BEAAEE5A-41D2-44F9-B573-AC8DFB9EA200}" type="presParOf" srcId="{58490449-B2F4-42F6-93B6-7A5C1647E42E}" destId="{6F01F0B6-C8E5-461F-9E22-A9FFB9B68DC3}" srcOrd="1" destOrd="0" presId="urn:microsoft.com/office/officeart/2005/8/layout/lProcess2"/>
    <dgm:cxn modelId="{88B61876-2057-4097-B291-ABFFD9D136B9}" type="presParOf" srcId="{58490449-B2F4-42F6-93B6-7A5C1647E42E}" destId="{2D01AD4A-AF87-46B7-BAE1-BE311EF2B8B7}" srcOrd="2" destOrd="0" presId="urn:microsoft.com/office/officeart/2005/8/layout/lProcess2"/>
    <dgm:cxn modelId="{8C56032C-AFE3-4D95-BF60-5105213259CE}" type="presParOf" srcId="{58490449-B2F4-42F6-93B6-7A5C1647E42E}" destId="{5BA5859F-17D5-4E32-9691-6A43CCC6C2B8}" srcOrd="3" destOrd="0" presId="urn:microsoft.com/office/officeart/2005/8/layout/lProcess2"/>
    <dgm:cxn modelId="{B11A9631-2903-46AB-8645-2E70CFC7DD73}" type="presParOf" srcId="{58490449-B2F4-42F6-93B6-7A5C1647E42E}" destId="{6BC2B803-A963-4A41-949E-8166F1E800D6}"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3D82FCB-20BC-4D0A-89A7-31D52B190A03}" type="doc">
      <dgm:prSet loTypeId="urn:microsoft.com/office/officeart/2005/8/layout/lProcess2" loCatId="list" qsTypeId="urn:microsoft.com/office/officeart/2005/8/quickstyle/simple1" qsCatId="simple" csTypeId="urn:microsoft.com/office/officeart/2005/8/colors/accent3_2" csCatId="accent3" phldr="1"/>
      <dgm:spPr/>
      <dgm:t>
        <a:bodyPr/>
        <a:lstStyle/>
        <a:p>
          <a:endParaRPr lang="es-ES"/>
        </a:p>
      </dgm:t>
    </dgm:pt>
    <dgm:pt modelId="{1F4161A0-AF62-479D-BFAD-5DB9305F9377}">
      <dgm:prSet phldrT="[Texto]"/>
      <dgm:spPr/>
      <dgm:t>
        <a:bodyPr/>
        <a:lstStyle/>
        <a:p>
          <a:r>
            <a:rPr lang="es-ES" dirty="0" smtClean="0"/>
            <a:t>PPD</a:t>
          </a:r>
          <a:endParaRPr lang="es-ES" dirty="0"/>
        </a:p>
      </dgm:t>
    </dgm:pt>
    <dgm:pt modelId="{5268E9FF-1E22-4520-9122-D91A0EF06E6F}" type="parTrans" cxnId="{EA7AEB96-F037-4E2B-B37F-3B0EB6B99720}">
      <dgm:prSet/>
      <dgm:spPr/>
      <dgm:t>
        <a:bodyPr/>
        <a:lstStyle/>
        <a:p>
          <a:endParaRPr lang="es-ES"/>
        </a:p>
      </dgm:t>
    </dgm:pt>
    <dgm:pt modelId="{0076B07C-7B85-4C0B-B6FA-9D4BF2F3F75E}" type="sibTrans" cxnId="{EA7AEB96-F037-4E2B-B37F-3B0EB6B99720}">
      <dgm:prSet/>
      <dgm:spPr/>
      <dgm:t>
        <a:bodyPr/>
        <a:lstStyle/>
        <a:p>
          <a:endParaRPr lang="es-ES"/>
        </a:p>
      </dgm:t>
    </dgm:pt>
    <dgm:pt modelId="{384624BF-8BC9-4E25-AB18-8ECFD5FEFCA6}">
      <dgm:prSet phldrT="[Texto]"/>
      <dgm:spPr/>
      <dgm:t>
        <a:bodyPr/>
        <a:lstStyle/>
        <a:p>
          <a:r>
            <a:rPr lang="es-ES" dirty="0" smtClean="0">
              <a:solidFill>
                <a:schemeClr val="tx1"/>
              </a:solidFill>
            </a:rPr>
            <a:t>Conservación de paisajes naturales nacionales   en 10 Biocorredores       Posicionamiento de Productos con Identidad Territorial PIT y su vinculación a cialco</a:t>
          </a:r>
          <a:endParaRPr lang="es-ES" dirty="0">
            <a:solidFill>
              <a:schemeClr val="tx1"/>
            </a:solidFill>
          </a:endParaRPr>
        </a:p>
      </dgm:t>
    </dgm:pt>
    <dgm:pt modelId="{6BCB3638-A495-46FD-B595-D621A1471198}" type="parTrans" cxnId="{C819773F-3310-4453-855B-FDC6A27D3816}">
      <dgm:prSet/>
      <dgm:spPr/>
      <dgm:t>
        <a:bodyPr/>
        <a:lstStyle/>
        <a:p>
          <a:endParaRPr lang="es-ES"/>
        </a:p>
      </dgm:t>
    </dgm:pt>
    <dgm:pt modelId="{23A02AE4-DB5A-4CDB-AB3E-FE80BBC953E3}" type="sibTrans" cxnId="{C819773F-3310-4453-855B-FDC6A27D3816}">
      <dgm:prSet/>
      <dgm:spPr/>
      <dgm:t>
        <a:bodyPr/>
        <a:lstStyle/>
        <a:p>
          <a:endParaRPr lang="es-ES"/>
        </a:p>
      </dgm:t>
    </dgm:pt>
    <dgm:pt modelId="{179CAC33-196E-434D-A8D2-D8F567971C2F}">
      <dgm:prSet phldrT="[Texto]"/>
      <dgm:spPr/>
      <dgm:t>
        <a:bodyPr/>
        <a:lstStyle/>
        <a:p>
          <a:r>
            <a:rPr lang="es-ES" dirty="0" smtClean="0"/>
            <a:t>PNUD</a:t>
          </a:r>
          <a:endParaRPr lang="es-ES" dirty="0"/>
        </a:p>
      </dgm:t>
    </dgm:pt>
    <dgm:pt modelId="{E686979E-F356-4988-A1E9-BF5D5447E616}" type="parTrans" cxnId="{B521AA3B-C875-4703-B14C-110C7911186C}">
      <dgm:prSet/>
      <dgm:spPr/>
      <dgm:t>
        <a:bodyPr/>
        <a:lstStyle/>
        <a:p>
          <a:endParaRPr lang="es-ES"/>
        </a:p>
      </dgm:t>
    </dgm:pt>
    <dgm:pt modelId="{0D675EEA-D362-492B-A3B2-A3D363701EFA}" type="sibTrans" cxnId="{B521AA3B-C875-4703-B14C-110C7911186C}">
      <dgm:prSet/>
      <dgm:spPr/>
      <dgm:t>
        <a:bodyPr/>
        <a:lstStyle/>
        <a:p>
          <a:endParaRPr lang="es-ES"/>
        </a:p>
      </dgm:t>
    </dgm:pt>
    <dgm:pt modelId="{1BB3749A-CD26-4067-8360-2A372D45C6FB}">
      <dgm:prSet/>
      <dgm:spPr/>
      <dgm:t>
        <a:bodyPr/>
        <a:lstStyle/>
        <a:p>
          <a:r>
            <a:rPr lang="es-ES" dirty="0" smtClean="0"/>
            <a:t>FAO</a:t>
          </a:r>
          <a:endParaRPr lang="es-ES" dirty="0"/>
        </a:p>
      </dgm:t>
    </dgm:pt>
    <dgm:pt modelId="{F16A5E81-421F-4847-B018-D73C44F0978B}" type="parTrans" cxnId="{1FB34FA8-51DA-4D41-A8BB-DC9279076AAC}">
      <dgm:prSet/>
      <dgm:spPr/>
      <dgm:t>
        <a:bodyPr/>
        <a:lstStyle/>
        <a:p>
          <a:endParaRPr lang="es-ES"/>
        </a:p>
      </dgm:t>
    </dgm:pt>
    <dgm:pt modelId="{A35C88DC-2B77-4D98-84A2-5C27272D9978}" type="sibTrans" cxnId="{1FB34FA8-51DA-4D41-A8BB-DC9279076AAC}">
      <dgm:prSet/>
      <dgm:spPr/>
      <dgm:t>
        <a:bodyPr/>
        <a:lstStyle/>
        <a:p>
          <a:endParaRPr lang="es-ES"/>
        </a:p>
      </dgm:t>
    </dgm:pt>
    <dgm:pt modelId="{F31C6BD3-5B63-436C-AA42-8EBDBAAE504E}">
      <dgm:prSet/>
      <dgm:spPr/>
      <dgm:t>
        <a:bodyPr/>
        <a:lstStyle/>
        <a:p>
          <a:r>
            <a:rPr lang="es-ES" dirty="0" smtClean="0">
              <a:solidFill>
                <a:schemeClr val="tx1"/>
              </a:solidFill>
            </a:rPr>
            <a:t>Proyecto Creciendo con mi Negocio genera alianzas comerciales justas para organizaciones agrícolas y pesqueras de Esmeraldas y Manabí</a:t>
          </a:r>
          <a:endParaRPr lang="es-ES" dirty="0">
            <a:solidFill>
              <a:schemeClr val="tx1"/>
            </a:solidFill>
          </a:endParaRPr>
        </a:p>
      </dgm:t>
    </dgm:pt>
    <dgm:pt modelId="{4FD390D2-2C7A-4387-AADE-0FA9070A2245}" type="parTrans" cxnId="{4FC82E0D-1339-4B4E-B24B-18F692869D44}">
      <dgm:prSet/>
      <dgm:spPr/>
      <dgm:t>
        <a:bodyPr/>
        <a:lstStyle/>
        <a:p>
          <a:endParaRPr lang="es-EC"/>
        </a:p>
      </dgm:t>
    </dgm:pt>
    <dgm:pt modelId="{227804E4-E88C-4F27-B9B0-C030666E05C2}" type="sibTrans" cxnId="{4FC82E0D-1339-4B4E-B24B-18F692869D44}">
      <dgm:prSet/>
      <dgm:spPr/>
      <dgm:t>
        <a:bodyPr/>
        <a:lstStyle/>
        <a:p>
          <a:endParaRPr lang="es-EC"/>
        </a:p>
      </dgm:t>
    </dgm:pt>
    <dgm:pt modelId="{0E84CD5C-7108-4D64-A313-C2AD8906EF13}">
      <dgm:prSet/>
      <dgm:spPr/>
      <dgm:t>
        <a:bodyPr/>
        <a:lstStyle/>
        <a:p>
          <a:r>
            <a:rPr lang="es-ES" dirty="0" smtClean="0">
              <a:solidFill>
                <a:schemeClr val="tx1"/>
              </a:solidFill>
            </a:rPr>
            <a:t>Proyecto de Agrobiodiversidad en Loja, Chimborazo, Imbabura y Pichincha</a:t>
          </a:r>
          <a:endParaRPr lang="es-ES" dirty="0">
            <a:solidFill>
              <a:schemeClr val="tx1"/>
            </a:solidFill>
          </a:endParaRPr>
        </a:p>
      </dgm:t>
    </dgm:pt>
    <dgm:pt modelId="{EFBA020D-2378-467B-966A-0A13A7BEBC4F}" type="parTrans" cxnId="{48753F91-A4B3-4888-82E9-4804F9BB16CA}">
      <dgm:prSet/>
      <dgm:spPr/>
      <dgm:t>
        <a:bodyPr/>
        <a:lstStyle/>
        <a:p>
          <a:endParaRPr lang="es-EC"/>
        </a:p>
      </dgm:t>
    </dgm:pt>
    <dgm:pt modelId="{950B5F7B-FECE-4898-8E4B-C1D56B13E742}" type="sibTrans" cxnId="{48753F91-A4B3-4888-82E9-4804F9BB16CA}">
      <dgm:prSet/>
      <dgm:spPr/>
      <dgm:t>
        <a:bodyPr/>
        <a:lstStyle/>
        <a:p>
          <a:endParaRPr lang="es-EC"/>
        </a:p>
      </dgm:t>
    </dgm:pt>
    <dgm:pt modelId="{4178FFF4-0EBE-4DB1-88CC-E192A53FE858}" type="pres">
      <dgm:prSet presAssocID="{F3D82FCB-20BC-4D0A-89A7-31D52B190A03}" presName="theList" presStyleCnt="0">
        <dgm:presLayoutVars>
          <dgm:dir/>
          <dgm:animLvl val="lvl"/>
          <dgm:resizeHandles val="exact"/>
        </dgm:presLayoutVars>
      </dgm:prSet>
      <dgm:spPr/>
      <dgm:t>
        <a:bodyPr/>
        <a:lstStyle/>
        <a:p>
          <a:endParaRPr lang="es-ES"/>
        </a:p>
      </dgm:t>
    </dgm:pt>
    <dgm:pt modelId="{39AEC704-771C-4051-B960-B0B3B03399BD}" type="pres">
      <dgm:prSet presAssocID="{1F4161A0-AF62-479D-BFAD-5DB9305F9377}" presName="compNode" presStyleCnt="0"/>
      <dgm:spPr/>
      <dgm:t>
        <a:bodyPr/>
        <a:lstStyle/>
        <a:p>
          <a:endParaRPr lang="es-ES"/>
        </a:p>
      </dgm:t>
    </dgm:pt>
    <dgm:pt modelId="{F2EE2833-F499-4B05-8687-F2490F2B1F6D}" type="pres">
      <dgm:prSet presAssocID="{1F4161A0-AF62-479D-BFAD-5DB9305F9377}" presName="aNode" presStyleLbl="bgShp" presStyleIdx="0" presStyleCnt="3"/>
      <dgm:spPr/>
      <dgm:t>
        <a:bodyPr/>
        <a:lstStyle/>
        <a:p>
          <a:endParaRPr lang="es-ES"/>
        </a:p>
      </dgm:t>
    </dgm:pt>
    <dgm:pt modelId="{2B4B7C21-4F28-4863-B3AB-F0F6868659EE}" type="pres">
      <dgm:prSet presAssocID="{1F4161A0-AF62-479D-BFAD-5DB9305F9377}" presName="textNode" presStyleLbl="bgShp" presStyleIdx="0" presStyleCnt="3"/>
      <dgm:spPr/>
      <dgm:t>
        <a:bodyPr/>
        <a:lstStyle/>
        <a:p>
          <a:endParaRPr lang="es-ES"/>
        </a:p>
      </dgm:t>
    </dgm:pt>
    <dgm:pt modelId="{02A2007F-A8A5-44DC-8922-67435B145026}" type="pres">
      <dgm:prSet presAssocID="{1F4161A0-AF62-479D-BFAD-5DB9305F9377}" presName="compChildNode" presStyleCnt="0"/>
      <dgm:spPr/>
      <dgm:t>
        <a:bodyPr/>
        <a:lstStyle/>
        <a:p>
          <a:endParaRPr lang="es-ES"/>
        </a:p>
      </dgm:t>
    </dgm:pt>
    <dgm:pt modelId="{20A2DFB9-0996-496D-A32E-B45687B943BD}" type="pres">
      <dgm:prSet presAssocID="{1F4161A0-AF62-479D-BFAD-5DB9305F9377}" presName="theInnerList" presStyleCnt="0"/>
      <dgm:spPr/>
      <dgm:t>
        <a:bodyPr/>
        <a:lstStyle/>
        <a:p>
          <a:endParaRPr lang="es-ES"/>
        </a:p>
      </dgm:t>
    </dgm:pt>
    <dgm:pt modelId="{815C0972-754A-4558-B96D-EA3557425235}" type="pres">
      <dgm:prSet presAssocID="{384624BF-8BC9-4E25-AB18-8ECFD5FEFCA6}" presName="childNode" presStyleLbl="node1" presStyleIdx="0" presStyleCnt="3">
        <dgm:presLayoutVars>
          <dgm:bulletEnabled val="1"/>
        </dgm:presLayoutVars>
      </dgm:prSet>
      <dgm:spPr/>
      <dgm:t>
        <a:bodyPr/>
        <a:lstStyle/>
        <a:p>
          <a:endParaRPr lang="es-ES"/>
        </a:p>
      </dgm:t>
    </dgm:pt>
    <dgm:pt modelId="{C1996EEE-3A2D-4FD7-B371-D1B6CD26C627}" type="pres">
      <dgm:prSet presAssocID="{1F4161A0-AF62-479D-BFAD-5DB9305F9377}" presName="aSpace" presStyleCnt="0"/>
      <dgm:spPr/>
      <dgm:t>
        <a:bodyPr/>
        <a:lstStyle/>
        <a:p>
          <a:endParaRPr lang="es-ES"/>
        </a:p>
      </dgm:t>
    </dgm:pt>
    <dgm:pt modelId="{8172FE0A-26EB-4BF7-AC54-F95D0060825B}" type="pres">
      <dgm:prSet presAssocID="{179CAC33-196E-434D-A8D2-D8F567971C2F}" presName="compNode" presStyleCnt="0"/>
      <dgm:spPr/>
      <dgm:t>
        <a:bodyPr/>
        <a:lstStyle/>
        <a:p>
          <a:endParaRPr lang="es-ES"/>
        </a:p>
      </dgm:t>
    </dgm:pt>
    <dgm:pt modelId="{0343FE16-1608-4646-A9B1-8B7B806E0612}" type="pres">
      <dgm:prSet presAssocID="{179CAC33-196E-434D-A8D2-D8F567971C2F}" presName="aNode" presStyleLbl="bgShp" presStyleIdx="1" presStyleCnt="3"/>
      <dgm:spPr/>
      <dgm:t>
        <a:bodyPr/>
        <a:lstStyle/>
        <a:p>
          <a:endParaRPr lang="es-ES"/>
        </a:p>
      </dgm:t>
    </dgm:pt>
    <dgm:pt modelId="{BDED1CA6-F2B7-40DE-A1C3-172688EA4331}" type="pres">
      <dgm:prSet presAssocID="{179CAC33-196E-434D-A8D2-D8F567971C2F}" presName="textNode" presStyleLbl="bgShp" presStyleIdx="1" presStyleCnt="3"/>
      <dgm:spPr/>
      <dgm:t>
        <a:bodyPr/>
        <a:lstStyle/>
        <a:p>
          <a:endParaRPr lang="es-ES"/>
        </a:p>
      </dgm:t>
    </dgm:pt>
    <dgm:pt modelId="{5D40B88C-5463-4FC6-8797-D0B618DDB08F}" type="pres">
      <dgm:prSet presAssocID="{179CAC33-196E-434D-A8D2-D8F567971C2F}" presName="compChildNode" presStyleCnt="0"/>
      <dgm:spPr/>
      <dgm:t>
        <a:bodyPr/>
        <a:lstStyle/>
        <a:p>
          <a:endParaRPr lang="es-ES"/>
        </a:p>
      </dgm:t>
    </dgm:pt>
    <dgm:pt modelId="{58490449-B2F4-42F6-93B6-7A5C1647E42E}" type="pres">
      <dgm:prSet presAssocID="{179CAC33-196E-434D-A8D2-D8F567971C2F}" presName="theInnerList" presStyleCnt="0"/>
      <dgm:spPr/>
      <dgm:t>
        <a:bodyPr/>
        <a:lstStyle/>
        <a:p>
          <a:endParaRPr lang="es-ES"/>
        </a:p>
      </dgm:t>
    </dgm:pt>
    <dgm:pt modelId="{B7D7DCFA-578D-4531-9BF9-9C1903799318}" type="pres">
      <dgm:prSet presAssocID="{F31C6BD3-5B63-436C-AA42-8EBDBAAE504E}" presName="childNode" presStyleLbl="node1" presStyleIdx="1" presStyleCnt="3">
        <dgm:presLayoutVars>
          <dgm:bulletEnabled val="1"/>
        </dgm:presLayoutVars>
      </dgm:prSet>
      <dgm:spPr/>
      <dgm:t>
        <a:bodyPr/>
        <a:lstStyle/>
        <a:p>
          <a:endParaRPr lang="es-ES"/>
        </a:p>
      </dgm:t>
    </dgm:pt>
    <dgm:pt modelId="{5938FE73-7024-425A-A0EE-23299BFC2645}" type="pres">
      <dgm:prSet presAssocID="{179CAC33-196E-434D-A8D2-D8F567971C2F}" presName="aSpace" presStyleCnt="0"/>
      <dgm:spPr/>
      <dgm:t>
        <a:bodyPr/>
        <a:lstStyle/>
        <a:p>
          <a:endParaRPr lang="es-ES"/>
        </a:p>
      </dgm:t>
    </dgm:pt>
    <dgm:pt modelId="{80A144D2-2C28-4B90-ADB5-915C706E0FF6}" type="pres">
      <dgm:prSet presAssocID="{1BB3749A-CD26-4067-8360-2A372D45C6FB}" presName="compNode" presStyleCnt="0"/>
      <dgm:spPr/>
      <dgm:t>
        <a:bodyPr/>
        <a:lstStyle/>
        <a:p>
          <a:endParaRPr lang="es-ES"/>
        </a:p>
      </dgm:t>
    </dgm:pt>
    <dgm:pt modelId="{C83CCB4A-E386-4DBE-805C-4FA782B66236}" type="pres">
      <dgm:prSet presAssocID="{1BB3749A-CD26-4067-8360-2A372D45C6FB}" presName="aNode" presStyleLbl="bgShp" presStyleIdx="2" presStyleCnt="3"/>
      <dgm:spPr/>
      <dgm:t>
        <a:bodyPr/>
        <a:lstStyle/>
        <a:p>
          <a:endParaRPr lang="es-ES"/>
        </a:p>
      </dgm:t>
    </dgm:pt>
    <dgm:pt modelId="{0A6F3A0A-0A9A-442D-B473-AB7796A19C9D}" type="pres">
      <dgm:prSet presAssocID="{1BB3749A-CD26-4067-8360-2A372D45C6FB}" presName="textNode" presStyleLbl="bgShp" presStyleIdx="2" presStyleCnt="3"/>
      <dgm:spPr/>
      <dgm:t>
        <a:bodyPr/>
        <a:lstStyle/>
        <a:p>
          <a:endParaRPr lang="es-ES"/>
        </a:p>
      </dgm:t>
    </dgm:pt>
    <dgm:pt modelId="{E2FD1FC9-E489-4982-AFA0-CD3A2389C060}" type="pres">
      <dgm:prSet presAssocID="{1BB3749A-CD26-4067-8360-2A372D45C6FB}" presName="compChildNode" presStyleCnt="0"/>
      <dgm:spPr/>
      <dgm:t>
        <a:bodyPr/>
        <a:lstStyle/>
        <a:p>
          <a:endParaRPr lang="es-ES"/>
        </a:p>
      </dgm:t>
    </dgm:pt>
    <dgm:pt modelId="{E5E0E502-E951-438A-B286-267FD796801A}" type="pres">
      <dgm:prSet presAssocID="{1BB3749A-CD26-4067-8360-2A372D45C6FB}" presName="theInnerList" presStyleCnt="0"/>
      <dgm:spPr/>
      <dgm:t>
        <a:bodyPr/>
        <a:lstStyle/>
        <a:p>
          <a:endParaRPr lang="es-ES"/>
        </a:p>
      </dgm:t>
    </dgm:pt>
    <dgm:pt modelId="{BEA5A893-9F03-4836-9341-E8EBDEFE0A54}" type="pres">
      <dgm:prSet presAssocID="{0E84CD5C-7108-4D64-A313-C2AD8906EF13}" presName="childNode" presStyleLbl="node1" presStyleIdx="2" presStyleCnt="3">
        <dgm:presLayoutVars>
          <dgm:bulletEnabled val="1"/>
        </dgm:presLayoutVars>
      </dgm:prSet>
      <dgm:spPr/>
      <dgm:t>
        <a:bodyPr/>
        <a:lstStyle/>
        <a:p>
          <a:endParaRPr lang="es-ES"/>
        </a:p>
      </dgm:t>
    </dgm:pt>
  </dgm:ptLst>
  <dgm:cxnLst>
    <dgm:cxn modelId="{BD12362B-A79C-4C55-96A0-4B9A0B809D4B}" type="presOf" srcId="{1BB3749A-CD26-4067-8360-2A372D45C6FB}" destId="{C83CCB4A-E386-4DBE-805C-4FA782B66236}" srcOrd="0" destOrd="0" presId="urn:microsoft.com/office/officeart/2005/8/layout/lProcess2"/>
    <dgm:cxn modelId="{AD0BFF2D-9C3B-4B2A-8EB9-233AF7ED0C9C}" type="presOf" srcId="{1F4161A0-AF62-479D-BFAD-5DB9305F9377}" destId="{F2EE2833-F499-4B05-8687-F2490F2B1F6D}" srcOrd="0" destOrd="0" presId="urn:microsoft.com/office/officeart/2005/8/layout/lProcess2"/>
    <dgm:cxn modelId="{D633ACDB-9514-4CB9-8AA1-5EC3F6A8112E}" type="presOf" srcId="{1BB3749A-CD26-4067-8360-2A372D45C6FB}" destId="{0A6F3A0A-0A9A-442D-B473-AB7796A19C9D}" srcOrd="1" destOrd="0" presId="urn:microsoft.com/office/officeart/2005/8/layout/lProcess2"/>
    <dgm:cxn modelId="{C819773F-3310-4453-855B-FDC6A27D3816}" srcId="{1F4161A0-AF62-479D-BFAD-5DB9305F9377}" destId="{384624BF-8BC9-4E25-AB18-8ECFD5FEFCA6}" srcOrd="0" destOrd="0" parTransId="{6BCB3638-A495-46FD-B595-D621A1471198}" sibTransId="{23A02AE4-DB5A-4CDB-AB3E-FE80BBC953E3}"/>
    <dgm:cxn modelId="{0295E102-A6C5-4225-B2D9-FA2B60226763}" type="presOf" srcId="{F31C6BD3-5B63-436C-AA42-8EBDBAAE504E}" destId="{B7D7DCFA-578D-4531-9BF9-9C1903799318}" srcOrd="0" destOrd="0" presId="urn:microsoft.com/office/officeart/2005/8/layout/lProcess2"/>
    <dgm:cxn modelId="{4FC82E0D-1339-4B4E-B24B-18F692869D44}" srcId="{179CAC33-196E-434D-A8D2-D8F567971C2F}" destId="{F31C6BD3-5B63-436C-AA42-8EBDBAAE504E}" srcOrd="0" destOrd="0" parTransId="{4FD390D2-2C7A-4387-AADE-0FA9070A2245}" sibTransId="{227804E4-E88C-4F27-B9B0-C030666E05C2}"/>
    <dgm:cxn modelId="{4B15F4BF-6EDC-40BF-9054-BBA7E63EEF08}" type="presOf" srcId="{179CAC33-196E-434D-A8D2-D8F567971C2F}" destId="{BDED1CA6-F2B7-40DE-A1C3-172688EA4331}" srcOrd="1" destOrd="0" presId="urn:microsoft.com/office/officeart/2005/8/layout/lProcess2"/>
    <dgm:cxn modelId="{1FB34FA8-51DA-4D41-A8BB-DC9279076AAC}" srcId="{F3D82FCB-20BC-4D0A-89A7-31D52B190A03}" destId="{1BB3749A-CD26-4067-8360-2A372D45C6FB}" srcOrd="2" destOrd="0" parTransId="{F16A5E81-421F-4847-B018-D73C44F0978B}" sibTransId="{A35C88DC-2B77-4D98-84A2-5C27272D9978}"/>
    <dgm:cxn modelId="{97184332-BBB3-440D-8559-4A153E4695BC}" type="presOf" srcId="{F3D82FCB-20BC-4D0A-89A7-31D52B190A03}" destId="{4178FFF4-0EBE-4DB1-88CC-E192A53FE858}" srcOrd="0" destOrd="0" presId="urn:microsoft.com/office/officeart/2005/8/layout/lProcess2"/>
    <dgm:cxn modelId="{EA7AEB96-F037-4E2B-B37F-3B0EB6B99720}" srcId="{F3D82FCB-20BC-4D0A-89A7-31D52B190A03}" destId="{1F4161A0-AF62-479D-BFAD-5DB9305F9377}" srcOrd="0" destOrd="0" parTransId="{5268E9FF-1E22-4520-9122-D91A0EF06E6F}" sibTransId="{0076B07C-7B85-4C0B-B6FA-9D4BF2F3F75E}"/>
    <dgm:cxn modelId="{0E7FB8CE-84C1-4CC4-AE3E-CA31D152C7DE}" type="presOf" srcId="{384624BF-8BC9-4E25-AB18-8ECFD5FEFCA6}" destId="{815C0972-754A-4558-B96D-EA3557425235}" srcOrd="0" destOrd="0" presId="urn:microsoft.com/office/officeart/2005/8/layout/lProcess2"/>
    <dgm:cxn modelId="{1DCB858A-0B9F-43B3-A283-2F374D4DA3C6}" type="presOf" srcId="{179CAC33-196E-434D-A8D2-D8F567971C2F}" destId="{0343FE16-1608-4646-A9B1-8B7B806E0612}" srcOrd="0" destOrd="0" presId="urn:microsoft.com/office/officeart/2005/8/layout/lProcess2"/>
    <dgm:cxn modelId="{1E420312-6241-41BD-A36E-09E58E441383}" type="presOf" srcId="{1F4161A0-AF62-479D-BFAD-5DB9305F9377}" destId="{2B4B7C21-4F28-4863-B3AB-F0F6868659EE}" srcOrd="1" destOrd="0" presId="urn:microsoft.com/office/officeart/2005/8/layout/lProcess2"/>
    <dgm:cxn modelId="{B521AA3B-C875-4703-B14C-110C7911186C}" srcId="{F3D82FCB-20BC-4D0A-89A7-31D52B190A03}" destId="{179CAC33-196E-434D-A8D2-D8F567971C2F}" srcOrd="1" destOrd="0" parTransId="{E686979E-F356-4988-A1E9-BF5D5447E616}" sibTransId="{0D675EEA-D362-492B-A3B2-A3D363701EFA}"/>
    <dgm:cxn modelId="{48753F91-A4B3-4888-82E9-4804F9BB16CA}" srcId="{1BB3749A-CD26-4067-8360-2A372D45C6FB}" destId="{0E84CD5C-7108-4D64-A313-C2AD8906EF13}" srcOrd="0" destOrd="0" parTransId="{EFBA020D-2378-467B-966A-0A13A7BEBC4F}" sibTransId="{950B5F7B-FECE-4898-8E4B-C1D56B13E742}"/>
    <dgm:cxn modelId="{6464BBD6-2AA9-48A1-AA4A-7F59DF047865}" type="presOf" srcId="{0E84CD5C-7108-4D64-A313-C2AD8906EF13}" destId="{BEA5A893-9F03-4836-9341-E8EBDEFE0A54}" srcOrd="0" destOrd="0" presId="urn:microsoft.com/office/officeart/2005/8/layout/lProcess2"/>
    <dgm:cxn modelId="{470F7811-AABC-4190-BE5B-88E091815341}" type="presParOf" srcId="{4178FFF4-0EBE-4DB1-88CC-E192A53FE858}" destId="{39AEC704-771C-4051-B960-B0B3B03399BD}" srcOrd="0" destOrd="0" presId="urn:microsoft.com/office/officeart/2005/8/layout/lProcess2"/>
    <dgm:cxn modelId="{AD342293-9B0B-4125-B90D-5768A94DC30F}" type="presParOf" srcId="{39AEC704-771C-4051-B960-B0B3B03399BD}" destId="{F2EE2833-F499-4B05-8687-F2490F2B1F6D}" srcOrd="0" destOrd="0" presId="urn:microsoft.com/office/officeart/2005/8/layout/lProcess2"/>
    <dgm:cxn modelId="{76C91A69-2EEB-4260-B52F-76EB37DD0AA5}" type="presParOf" srcId="{39AEC704-771C-4051-B960-B0B3B03399BD}" destId="{2B4B7C21-4F28-4863-B3AB-F0F6868659EE}" srcOrd="1" destOrd="0" presId="urn:microsoft.com/office/officeart/2005/8/layout/lProcess2"/>
    <dgm:cxn modelId="{BB8BFDA1-9C0C-4F0C-849C-FB8900B058CE}" type="presParOf" srcId="{39AEC704-771C-4051-B960-B0B3B03399BD}" destId="{02A2007F-A8A5-44DC-8922-67435B145026}" srcOrd="2" destOrd="0" presId="urn:microsoft.com/office/officeart/2005/8/layout/lProcess2"/>
    <dgm:cxn modelId="{5FEFEFE4-6EAB-4448-8C68-E6C99F31FA05}" type="presParOf" srcId="{02A2007F-A8A5-44DC-8922-67435B145026}" destId="{20A2DFB9-0996-496D-A32E-B45687B943BD}" srcOrd="0" destOrd="0" presId="urn:microsoft.com/office/officeart/2005/8/layout/lProcess2"/>
    <dgm:cxn modelId="{CD89744C-72E3-4173-AD6F-A43162538BA2}" type="presParOf" srcId="{20A2DFB9-0996-496D-A32E-B45687B943BD}" destId="{815C0972-754A-4558-B96D-EA3557425235}" srcOrd="0" destOrd="0" presId="urn:microsoft.com/office/officeart/2005/8/layout/lProcess2"/>
    <dgm:cxn modelId="{3E389038-3F1E-4E63-AF9E-73A1965B7EC7}" type="presParOf" srcId="{4178FFF4-0EBE-4DB1-88CC-E192A53FE858}" destId="{C1996EEE-3A2D-4FD7-B371-D1B6CD26C627}" srcOrd="1" destOrd="0" presId="urn:microsoft.com/office/officeart/2005/8/layout/lProcess2"/>
    <dgm:cxn modelId="{D18A405E-31C5-4300-BD31-5520A533A770}" type="presParOf" srcId="{4178FFF4-0EBE-4DB1-88CC-E192A53FE858}" destId="{8172FE0A-26EB-4BF7-AC54-F95D0060825B}" srcOrd="2" destOrd="0" presId="urn:microsoft.com/office/officeart/2005/8/layout/lProcess2"/>
    <dgm:cxn modelId="{F8720826-073B-4504-8C86-4ED83ACC2B6B}" type="presParOf" srcId="{8172FE0A-26EB-4BF7-AC54-F95D0060825B}" destId="{0343FE16-1608-4646-A9B1-8B7B806E0612}" srcOrd="0" destOrd="0" presId="urn:microsoft.com/office/officeart/2005/8/layout/lProcess2"/>
    <dgm:cxn modelId="{5AD91E44-97C2-41A0-9AA0-BC744CBC98A5}" type="presParOf" srcId="{8172FE0A-26EB-4BF7-AC54-F95D0060825B}" destId="{BDED1CA6-F2B7-40DE-A1C3-172688EA4331}" srcOrd="1" destOrd="0" presId="urn:microsoft.com/office/officeart/2005/8/layout/lProcess2"/>
    <dgm:cxn modelId="{DA13834B-5B31-43B9-B9C5-96C6D0216BCE}" type="presParOf" srcId="{8172FE0A-26EB-4BF7-AC54-F95D0060825B}" destId="{5D40B88C-5463-4FC6-8797-D0B618DDB08F}" srcOrd="2" destOrd="0" presId="urn:microsoft.com/office/officeart/2005/8/layout/lProcess2"/>
    <dgm:cxn modelId="{6B636BCB-B88F-42C5-8058-0FBBEB0D2B1C}" type="presParOf" srcId="{5D40B88C-5463-4FC6-8797-D0B618DDB08F}" destId="{58490449-B2F4-42F6-93B6-7A5C1647E42E}" srcOrd="0" destOrd="0" presId="urn:microsoft.com/office/officeart/2005/8/layout/lProcess2"/>
    <dgm:cxn modelId="{6093F6B5-503B-4F5F-A90F-99979F398385}" type="presParOf" srcId="{58490449-B2F4-42F6-93B6-7A5C1647E42E}" destId="{B7D7DCFA-578D-4531-9BF9-9C1903799318}" srcOrd="0" destOrd="0" presId="urn:microsoft.com/office/officeart/2005/8/layout/lProcess2"/>
    <dgm:cxn modelId="{AC27B21D-D062-48EF-B32C-CBC1F57B660C}" type="presParOf" srcId="{4178FFF4-0EBE-4DB1-88CC-E192A53FE858}" destId="{5938FE73-7024-425A-A0EE-23299BFC2645}" srcOrd="3" destOrd="0" presId="urn:microsoft.com/office/officeart/2005/8/layout/lProcess2"/>
    <dgm:cxn modelId="{CEE2DC1C-8C7A-476D-8A5B-BC2D492B2E33}" type="presParOf" srcId="{4178FFF4-0EBE-4DB1-88CC-E192A53FE858}" destId="{80A144D2-2C28-4B90-ADB5-915C706E0FF6}" srcOrd="4" destOrd="0" presId="urn:microsoft.com/office/officeart/2005/8/layout/lProcess2"/>
    <dgm:cxn modelId="{1A65405E-5BD8-42B7-8D30-4B822E949A48}" type="presParOf" srcId="{80A144D2-2C28-4B90-ADB5-915C706E0FF6}" destId="{C83CCB4A-E386-4DBE-805C-4FA782B66236}" srcOrd="0" destOrd="0" presId="urn:microsoft.com/office/officeart/2005/8/layout/lProcess2"/>
    <dgm:cxn modelId="{21C0C6F1-EBEA-4CA6-BD27-7FB84232C21B}" type="presParOf" srcId="{80A144D2-2C28-4B90-ADB5-915C706E0FF6}" destId="{0A6F3A0A-0A9A-442D-B473-AB7796A19C9D}" srcOrd="1" destOrd="0" presId="urn:microsoft.com/office/officeart/2005/8/layout/lProcess2"/>
    <dgm:cxn modelId="{850EA422-E4C9-44A2-8CD9-D2CA3FCE816B}" type="presParOf" srcId="{80A144D2-2C28-4B90-ADB5-915C706E0FF6}" destId="{E2FD1FC9-E489-4982-AFA0-CD3A2389C060}" srcOrd="2" destOrd="0" presId="urn:microsoft.com/office/officeart/2005/8/layout/lProcess2"/>
    <dgm:cxn modelId="{47BF6D71-117D-4C2C-B0AC-A5871153BD12}" type="presParOf" srcId="{E2FD1FC9-E489-4982-AFA0-CD3A2389C060}" destId="{E5E0E502-E951-438A-B286-267FD796801A}" srcOrd="0" destOrd="0" presId="urn:microsoft.com/office/officeart/2005/8/layout/lProcess2"/>
    <dgm:cxn modelId="{0E6A9D05-D281-47F3-BAB8-72791B30591C}" type="presParOf" srcId="{E5E0E502-E951-438A-B286-267FD796801A}" destId="{BEA5A893-9F03-4836-9341-E8EBDEFE0A54}"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3D82FCB-20BC-4D0A-89A7-31D52B190A03}" type="doc">
      <dgm:prSet loTypeId="urn:microsoft.com/office/officeart/2005/8/layout/lProcess2" loCatId="list" qsTypeId="urn:microsoft.com/office/officeart/2005/8/quickstyle/simple1" qsCatId="simple" csTypeId="urn:microsoft.com/office/officeart/2005/8/colors/accent3_2" csCatId="accent3" phldr="1"/>
      <dgm:spPr/>
      <dgm:t>
        <a:bodyPr/>
        <a:lstStyle/>
        <a:p>
          <a:endParaRPr lang="es-ES"/>
        </a:p>
      </dgm:t>
    </dgm:pt>
    <dgm:pt modelId="{7B0D194C-3AA3-41E4-9B9F-98E49BE19C1D}">
      <dgm:prSet phldrT="[Texto]"/>
      <dgm:spPr/>
      <dgm:t>
        <a:bodyPr/>
        <a:lstStyle/>
        <a:p>
          <a:r>
            <a:rPr lang="es-ES" dirty="0" smtClean="0"/>
            <a:t>GIZ</a:t>
          </a:r>
          <a:endParaRPr lang="es-ES" dirty="0"/>
        </a:p>
      </dgm:t>
    </dgm:pt>
    <dgm:pt modelId="{69849ED7-6AA6-468F-97AB-221DAA0D4FC3}" type="parTrans" cxnId="{32FCD716-8329-447D-AC70-E55EA0C046D0}">
      <dgm:prSet/>
      <dgm:spPr/>
      <dgm:t>
        <a:bodyPr/>
        <a:lstStyle/>
        <a:p>
          <a:endParaRPr lang="es-ES"/>
        </a:p>
      </dgm:t>
    </dgm:pt>
    <dgm:pt modelId="{C787333A-B6EB-47DF-83E6-1161F13B55D3}" type="sibTrans" cxnId="{32FCD716-8329-447D-AC70-E55EA0C046D0}">
      <dgm:prSet/>
      <dgm:spPr/>
      <dgm:t>
        <a:bodyPr/>
        <a:lstStyle/>
        <a:p>
          <a:endParaRPr lang="es-ES"/>
        </a:p>
      </dgm:t>
    </dgm:pt>
    <dgm:pt modelId="{B3BEB3F7-8715-4AFC-BF1A-99C790DE6DED}">
      <dgm:prSet phldrT="[Texto]"/>
      <dgm:spPr/>
      <dgm:t>
        <a:bodyPr/>
        <a:lstStyle/>
        <a:p>
          <a:r>
            <a:rPr lang="es-ES" dirty="0" smtClean="0">
              <a:solidFill>
                <a:schemeClr val="tx1"/>
              </a:solidFill>
            </a:rPr>
            <a:t>Procambío: Napo y Zamora</a:t>
          </a:r>
          <a:endParaRPr lang="es-ES" dirty="0">
            <a:solidFill>
              <a:schemeClr val="tx1"/>
            </a:solidFill>
          </a:endParaRPr>
        </a:p>
      </dgm:t>
    </dgm:pt>
    <dgm:pt modelId="{6EDD6753-C898-41A7-83E7-C75629A3E765}" type="parTrans" cxnId="{E86F4951-E56B-495D-BBF8-3E150553E0A5}">
      <dgm:prSet/>
      <dgm:spPr/>
      <dgm:t>
        <a:bodyPr/>
        <a:lstStyle/>
        <a:p>
          <a:endParaRPr lang="es-ES"/>
        </a:p>
      </dgm:t>
    </dgm:pt>
    <dgm:pt modelId="{9C2FF9D1-1BAB-4FA9-91AC-EF4DE7F0E18F}" type="sibTrans" cxnId="{E86F4951-E56B-495D-BBF8-3E150553E0A5}">
      <dgm:prSet/>
      <dgm:spPr/>
      <dgm:t>
        <a:bodyPr/>
        <a:lstStyle/>
        <a:p>
          <a:endParaRPr lang="es-ES"/>
        </a:p>
      </dgm:t>
    </dgm:pt>
    <dgm:pt modelId="{1F4161A0-AF62-479D-BFAD-5DB9305F9377}">
      <dgm:prSet phldrT="[Texto]"/>
      <dgm:spPr/>
      <dgm:t>
        <a:bodyPr/>
        <a:lstStyle/>
        <a:p>
          <a:r>
            <a:rPr lang="es-ES" dirty="0" smtClean="0"/>
            <a:t>ACNUR</a:t>
          </a:r>
          <a:endParaRPr lang="es-ES" dirty="0"/>
        </a:p>
      </dgm:t>
    </dgm:pt>
    <dgm:pt modelId="{5268E9FF-1E22-4520-9122-D91A0EF06E6F}" type="parTrans" cxnId="{EA7AEB96-F037-4E2B-B37F-3B0EB6B99720}">
      <dgm:prSet/>
      <dgm:spPr/>
      <dgm:t>
        <a:bodyPr/>
        <a:lstStyle/>
        <a:p>
          <a:endParaRPr lang="es-ES"/>
        </a:p>
      </dgm:t>
    </dgm:pt>
    <dgm:pt modelId="{0076B07C-7B85-4C0B-B6FA-9D4BF2F3F75E}" type="sibTrans" cxnId="{EA7AEB96-F037-4E2B-B37F-3B0EB6B99720}">
      <dgm:prSet/>
      <dgm:spPr/>
      <dgm:t>
        <a:bodyPr/>
        <a:lstStyle/>
        <a:p>
          <a:endParaRPr lang="es-ES"/>
        </a:p>
      </dgm:t>
    </dgm:pt>
    <dgm:pt modelId="{384624BF-8BC9-4E25-AB18-8ECFD5FEFCA6}">
      <dgm:prSet phldrT="[Texto]"/>
      <dgm:spPr/>
      <dgm:t>
        <a:bodyPr/>
        <a:lstStyle/>
        <a:p>
          <a:r>
            <a:rPr lang="es-ES" dirty="0" smtClean="0">
              <a:solidFill>
                <a:schemeClr val="tx1"/>
              </a:solidFill>
            </a:rPr>
            <a:t>Protección y Generación de alternativas económicas para población refugiada.</a:t>
          </a:r>
          <a:endParaRPr lang="es-ES" dirty="0">
            <a:solidFill>
              <a:schemeClr val="tx1"/>
            </a:solidFill>
          </a:endParaRPr>
        </a:p>
      </dgm:t>
    </dgm:pt>
    <dgm:pt modelId="{6BCB3638-A495-46FD-B595-D621A1471198}" type="parTrans" cxnId="{C819773F-3310-4453-855B-FDC6A27D3816}">
      <dgm:prSet/>
      <dgm:spPr/>
      <dgm:t>
        <a:bodyPr/>
        <a:lstStyle/>
        <a:p>
          <a:endParaRPr lang="es-ES"/>
        </a:p>
      </dgm:t>
    </dgm:pt>
    <dgm:pt modelId="{23A02AE4-DB5A-4CDB-AB3E-FE80BBC953E3}" type="sibTrans" cxnId="{C819773F-3310-4453-855B-FDC6A27D3816}">
      <dgm:prSet/>
      <dgm:spPr/>
      <dgm:t>
        <a:bodyPr/>
        <a:lstStyle/>
        <a:p>
          <a:endParaRPr lang="es-ES"/>
        </a:p>
      </dgm:t>
    </dgm:pt>
    <dgm:pt modelId="{179CAC33-196E-434D-A8D2-D8F567971C2F}">
      <dgm:prSet phldrT="[Texto]"/>
      <dgm:spPr/>
      <dgm:t>
        <a:bodyPr/>
        <a:lstStyle/>
        <a:p>
          <a:r>
            <a:rPr lang="es-ES" dirty="0" smtClean="0"/>
            <a:t>PMA</a:t>
          </a:r>
          <a:endParaRPr lang="es-ES" dirty="0"/>
        </a:p>
      </dgm:t>
    </dgm:pt>
    <dgm:pt modelId="{E686979E-F356-4988-A1E9-BF5D5447E616}" type="parTrans" cxnId="{B521AA3B-C875-4703-B14C-110C7911186C}">
      <dgm:prSet/>
      <dgm:spPr/>
      <dgm:t>
        <a:bodyPr/>
        <a:lstStyle/>
        <a:p>
          <a:endParaRPr lang="es-ES"/>
        </a:p>
      </dgm:t>
    </dgm:pt>
    <dgm:pt modelId="{0D675EEA-D362-492B-A3B2-A3D363701EFA}" type="sibTrans" cxnId="{B521AA3B-C875-4703-B14C-110C7911186C}">
      <dgm:prSet/>
      <dgm:spPr/>
      <dgm:t>
        <a:bodyPr/>
        <a:lstStyle/>
        <a:p>
          <a:endParaRPr lang="es-ES"/>
        </a:p>
      </dgm:t>
    </dgm:pt>
    <dgm:pt modelId="{39B58949-CBF4-4530-BEBB-CCE4B489027B}">
      <dgm:prSet/>
      <dgm:spPr/>
      <dgm:t>
        <a:bodyPr/>
        <a:lstStyle/>
        <a:p>
          <a:r>
            <a:rPr lang="es-ES" dirty="0" smtClean="0">
              <a:solidFill>
                <a:schemeClr val="tx1"/>
              </a:solidFill>
            </a:rPr>
            <a:t>Fortalecimiento a pescadores artesanales</a:t>
          </a:r>
          <a:endParaRPr lang="es-ES" dirty="0">
            <a:solidFill>
              <a:schemeClr val="tx1"/>
            </a:solidFill>
          </a:endParaRPr>
        </a:p>
      </dgm:t>
    </dgm:pt>
    <dgm:pt modelId="{B07BF2CC-D1D7-4DAD-80A3-6AA7C78A8A13}" type="parTrans" cxnId="{5331473B-666E-449F-9FE4-31BC7626BEFC}">
      <dgm:prSet/>
      <dgm:spPr/>
      <dgm:t>
        <a:bodyPr/>
        <a:lstStyle/>
        <a:p>
          <a:endParaRPr lang="es-EC"/>
        </a:p>
      </dgm:t>
    </dgm:pt>
    <dgm:pt modelId="{8258163B-B690-4CFE-99B9-A755E4432E0A}" type="sibTrans" cxnId="{5331473B-666E-449F-9FE4-31BC7626BEFC}">
      <dgm:prSet/>
      <dgm:spPr/>
      <dgm:t>
        <a:bodyPr/>
        <a:lstStyle/>
        <a:p>
          <a:endParaRPr lang="es-EC"/>
        </a:p>
      </dgm:t>
    </dgm:pt>
    <dgm:pt modelId="{68EB0FC7-2007-47CF-B97D-3EF227ADBE76}">
      <dgm:prSet/>
      <dgm:spPr/>
      <dgm:t>
        <a:bodyPr/>
        <a:lstStyle/>
        <a:p>
          <a:r>
            <a:rPr lang="es-ES" dirty="0" smtClean="0">
              <a:solidFill>
                <a:schemeClr val="tx1"/>
              </a:solidFill>
            </a:rPr>
            <a:t>Asistencia alimentaria a poblaciones refugiadas y vulnerables en Esmeraldas, Sucumbíos, Imbabura y Carchi</a:t>
          </a:r>
          <a:endParaRPr lang="es-ES" dirty="0">
            <a:solidFill>
              <a:schemeClr val="tx1"/>
            </a:solidFill>
          </a:endParaRPr>
        </a:p>
      </dgm:t>
    </dgm:pt>
    <dgm:pt modelId="{FF609D9A-2551-4523-A316-A5B536DA5F20}" type="parTrans" cxnId="{371F5B22-DE7D-473C-B0A2-CA33C6214C5B}">
      <dgm:prSet/>
      <dgm:spPr/>
      <dgm:t>
        <a:bodyPr/>
        <a:lstStyle/>
        <a:p>
          <a:endParaRPr lang="es-ES"/>
        </a:p>
      </dgm:t>
    </dgm:pt>
    <dgm:pt modelId="{E6C967B8-5D62-41A6-AC78-453169DD5629}" type="sibTrans" cxnId="{371F5B22-DE7D-473C-B0A2-CA33C6214C5B}">
      <dgm:prSet/>
      <dgm:spPr/>
      <dgm:t>
        <a:bodyPr/>
        <a:lstStyle/>
        <a:p>
          <a:endParaRPr lang="es-ES"/>
        </a:p>
      </dgm:t>
    </dgm:pt>
    <dgm:pt modelId="{4178FFF4-0EBE-4DB1-88CC-E192A53FE858}" type="pres">
      <dgm:prSet presAssocID="{F3D82FCB-20BC-4D0A-89A7-31D52B190A03}" presName="theList" presStyleCnt="0">
        <dgm:presLayoutVars>
          <dgm:dir/>
          <dgm:animLvl val="lvl"/>
          <dgm:resizeHandles val="exact"/>
        </dgm:presLayoutVars>
      </dgm:prSet>
      <dgm:spPr/>
      <dgm:t>
        <a:bodyPr/>
        <a:lstStyle/>
        <a:p>
          <a:endParaRPr lang="es-ES"/>
        </a:p>
      </dgm:t>
    </dgm:pt>
    <dgm:pt modelId="{E6E695FE-D501-4C3C-B3A3-C85C0DD57546}" type="pres">
      <dgm:prSet presAssocID="{7B0D194C-3AA3-41E4-9B9F-98E49BE19C1D}" presName="compNode" presStyleCnt="0"/>
      <dgm:spPr/>
      <dgm:t>
        <a:bodyPr/>
        <a:lstStyle/>
        <a:p>
          <a:endParaRPr lang="es-ES"/>
        </a:p>
      </dgm:t>
    </dgm:pt>
    <dgm:pt modelId="{608AA4B3-6570-4061-82DA-E44E4689BCC5}" type="pres">
      <dgm:prSet presAssocID="{7B0D194C-3AA3-41E4-9B9F-98E49BE19C1D}" presName="aNode" presStyleLbl="bgShp" presStyleIdx="0" presStyleCnt="3"/>
      <dgm:spPr/>
      <dgm:t>
        <a:bodyPr/>
        <a:lstStyle/>
        <a:p>
          <a:endParaRPr lang="es-ES"/>
        </a:p>
      </dgm:t>
    </dgm:pt>
    <dgm:pt modelId="{09271601-C357-45C7-9D3B-6A82B3B1C31B}" type="pres">
      <dgm:prSet presAssocID="{7B0D194C-3AA3-41E4-9B9F-98E49BE19C1D}" presName="textNode" presStyleLbl="bgShp" presStyleIdx="0" presStyleCnt="3"/>
      <dgm:spPr/>
      <dgm:t>
        <a:bodyPr/>
        <a:lstStyle/>
        <a:p>
          <a:endParaRPr lang="es-ES"/>
        </a:p>
      </dgm:t>
    </dgm:pt>
    <dgm:pt modelId="{A6FDBB43-28B1-4B84-AC17-6BC9EBC931E0}" type="pres">
      <dgm:prSet presAssocID="{7B0D194C-3AA3-41E4-9B9F-98E49BE19C1D}" presName="compChildNode" presStyleCnt="0"/>
      <dgm:spPr/>
      <dgm:t>
        <a:bodyPr/>
        <a:lstStyle/>
        <a:p>
          <a:endParaRPr lang="es-ES"/>
        </a:p>
      </dgm:t>
    </dgm:pt>
    <dgm:pt modelId="{5F18F677-33F9-4085-AD53-6474BEB3F744}" type="pres">
      <dgm:prSet presAssocID="{7B0D194C-3AA3-41E4-9B9F-98E49BE19C1D}" presName="theInnerList" presStyleCnt="0"/>
      <dgm:spPr/>
      <dgm:t>
        <a:bodyPr/>
        <a:lstStyle/>
        <a:p>
          <a:endParaRPr lang="es-ES"/>
        </a:p>
      </dgm:t>
    </dgm:pt>
    <dgm:pt modelId="{0F54BDCD-7158-4625-B273-BDBD3B9E4319}" type="pres">
      <dgm:prSet presAssocID="{B3BEB3F7-8715-4AFC-BF1A-99C790DE6DED}" presName="childNode" presStyleLbl="node1" presStyleIdx="0" presStyleCnt="4">
        <dgm:presLayoutVars>
          <dgm:bulletEnabled val="1"/>
        </dgm:presLayoutVars>
      </dgm:prSet>
      <dgm:spPr/>
      <dgm:t>
        <a:bodyPr/>
        <a:lstStyle/>
        <a:p>
          <a:endParaRPr lang="es-ES"/>
        </a:p>
      </dgm:t>
    </dgm:pt>
    <dgm:pt modelId="{F7B9BD5C-FDFC-4850-841F-5D61DD7003C9}" type="pres">
      <dgm:prSet presAssocID="{B3BEB3F7-8715-4AFC-BF1A-99C790DE6DED}" presName="aSpace2" presStyleCnt="0"/>
      <dgm:spPr/>
      <dgm:t>
        <a:bodyPr/>
        <a:lstStyle/>
        <a:p>
          <a:endParaRPr lang="es-ES"/>
        </a:p>
      </dgm:t>
    </dgm:pt>
    <dgm:pt modelId="{BA2158A1-13AA-4E3E-9B2A-34ABE1BE9323}" type="pres">
      <dgm:prSet presAssocID="{39B58949-CBF4-4530-BEBB-CCE4B489027B}" presName="childNode" presStyleLbl="node1" presStyleIdx="1" presStyleCnt="4">
        <dgm:presLayoutVars>
          <dgm:bulletEnabled val="1"/>
        </dgm:presLayoutVars>
      </dgm:prSet>
      <dgm:spPr/>
      <dgm:t>
        <a:bodyPr/>
        <a:lstStyle/>
        <a:p>
          <a:endParaRPr lang="es-ES"/>
        </a:p>
      </dgm:t>
    </dgm:pt>
    <dgm:pt modelId="{76B4D3CF-05B7-429A-A9AF-D6207F633BBA}" type="pres">
      <dgm:prSet presAssocID="{7B0D194C-3AA3-41E4-9B9F-98E49BE19C1D}" presName="aSpace" presStyleCnt="0"/>
      <dgm:spPr/>
      <dgm:t>
        <a:bodyPr/>
        <a:lstStyle/>
        <a:p>
          <a:endParaRPr lang="es-ES"/>
        </a:p>
      </dgm:t>
    </dgm:pt>
    <dgm:pt modelId="{39AEC704-771C-4051-B960-B0B3B03399BD}" type="pres">
      <dgm:prSet presAssocID="{1F4161A0-AF62-479D-BFAD-5DB9305F9377}" presName="compNode" presStyleCnt="0"/>
      <dgm:spPr/>
      <dgm:t>
        <a:bodyPr/>
        <a:lstStyle/>
        <a:p>
          <a:endParaRPr lang="es-ES"/>
        </a:p>
      </dgm:t>
    </dgm:pt>
    <dgm:pt modelId="{F2EE2833-F499-4B05-8687-F2490F2B1F6D}" type="pres">
      <dgm:prSet presAssocID="{1F4161A0-AF62-479D-BFAD-5DB9305F9377}" presName="aNode" presStyleLbl="bgShp" presStyleIdx="1" presStyleCnt="3"/>
      <dgm:spPr/>
      <dgm:t>
        <a:bodyPr/>
        <a:lstStyle/>
        <a:p>
          <a:endParaRPr lang="es-ES"/>
        </a:p>
      </dgm:t>
    </dgm:pt>
    <dgm:pt modelId="{2B4B7C21-4F28-4863-B3AB-F0F6868659EE}" type="pres">
      <dgm:prSet presAssocID="{1F4161A0-AF62-479D-BFAD-5DB9305F9377}" presName="textNode" presStyleLbl="bgShp" presStyleIdx="1" presStyleCnt="3"/>
      <dgm:spPr/>
      <dgm:t>
        <a:bodyPr/>
        <a:lstStyle/>
        <a:p>
          <a:endParaRPr lang="es-ES"/>
        </a:p>
      </dgm:t>
    </dgm:pt>
    <dgm:pt modelId="{02A2007F-A8A5-44DC-8922-67435B145026}" type="pres">
      <dgm:prSet presAssocID="{1F4161A0-AF62-479D-BFAD-5DB9305F9377}" presName="compChildNode" presStyleCnt="0"/>
      <dgm:spPr/>
      <dgm:t>
        <a:bodyPr/>
        <a:lstStyle/>
        <a:p>
          <a:endParaRPr lang="es-ES"/>
        </a:p>
      </dgm:t>
    </dgm:pt>
    <dgm:pt modelId="{20A2DFB9-0996-496D-A32E-B45687B943BD}" type="pres">
      <dgm:prSet presAssocID="{1F4161A0-AF62-479D-BFAD-5DB9305F9377}" presName="theInnerList" presStyleCnt="0"/>
      <dgm:spPr/>
      <dgm:t>
        <a:bodyPr/>
        <a:lstStyle/>
        <a:p>
          <a:endParaRPr lang="es-ES"/>
        </a:p>
      </dgm:t>
    </dgm:pt>
    <dgm:pt modelId="{815C0972-754A-4558-B96D-EA3557425235}" type="pres">
      <dgm:prSet presAssocID="{384624BF-8BC9-4E25-AB18-8ECFD5FEFCA6}" presName="childNode" presStyleLbl="node1" presStyleIdx="2" presStyleCnt="4">
        <dgm:presLayoutVars>
          <dgm:bulletEnabled val="1"/>
        </dgm:presLayoutVars>
      </dgm:prSet>
      <dgm:spPr/>
      <dgm:t>
        <a:bodyPr/>
        <a:lstStyle/>
        <a:p>
          <a:endParaRPr lang="es-ES"/>
        </a:p>
      </dgm:t>
    </dgm:pt>
    <dgm:pt modelId="{C1996EEE-3A2D-4FD7-B371-D1B6CD26C627}" type="pres">
      <dgm:prSet presAssocID="{1F4161A0-AF62-479D-BFAD-5DB9305F9377}" presName="aSpace" presStyleCnt="0"/>
      <dgm:spPr/>
      <dgm:t>
        <a:bodyPr/>
        <a:lstStyle/>
        <a:p>
          <a:endParaRPr lang="es-ES"/>
        </a:p>
      </dgm:t>
    </dgm:pt>
    <dgm:pt modelId="{8172FE0A-26EB-4BF7-AC54-F95D0060825B}" type="pres">
      <dgm:prSet presAssocID="{179CAC33-196E-434D-A8D2-D8F567971C2F}" presName="compNode" presStyleCnt="0"/>
      <dgm:spPr/>
      <dgm:t>
        <a:bodyPr/>
        <a:lstStyle/>
        <a:p>
          <a:endParaRPr lang="es-ES"/>
        </a:p>
      </dgm:t>
    </dgm:pt>
    <dgm:pt modelId="{0343FE16-1608-4646-A9B1-8B7B806E0612}" type="pres">
      <dgm:prSet presAssocID="{179CAC33-196E-434D-A8D2-D8F567971C2F}" presName="aNode" presStyleLbl="bgShp" presStyleIdx="2" presStyleCnt="3"/>
      <dgm:spPr/>
      <dgm:t>
        <a:bodyPr/>
        <a:lstStyle/>
        <a:p>
          <a:endParaRPr lang="es-ES"/>
        </a:p>
      </dgm:t>
    </dgm:pt>
    <dgm:pt modelId="{BDED1CA6-F2B7-40DE-A1C3-172688EA4331}" type="pres">
      <dgm:prSet presAssocID="{179CAC33-196E-434D-A8D2-D8F567971C2F}" presName="textNode" presStyleLbl="bgShp" presStyleIdx="2" presStyleCnt="3"/>
      <dgm:spPr/>
      <dgm:t>
        <a:bodyPr/>
        <a:lstStyle/>
        <a:p>
          <a:endParaRPr lang="es-ES"/>
        </a:p>
      </dgm:t>
    </dgm:pt>
    <dgm:pt modelId="{5D40B88C-5463-4FC6-8797-D0B618DDB08F}" type="pres">
      <dgm:prSet presAssocID="{179CAC33-196E-434D-A8D2-D8F567971C2F}" presName="compChildNode" presStyleCnt="0"/>
      <dgm:spPr/>
      <dgm:t>
        <a:bodyPr/>
        <a:lstStyle/>
        <a:p>
          <a:endParaRPr lang="es-ES"/>
        </a:p>
      </dgm:t>
    </dgm:pt>
    <dgm:pt modelId="{58490449-B2F4-42F6-93B6-7A5C1647E42E}" type="pres">
      <dgm:prSet presAssocID="{179CAC33-196E-434D-A8D2-D8F567971C2F}" presName="theInnerList" presStyleCnt="0"/>
      <dgm:spPr/>
      <dgm:t>
        <a:bodyPr/>
        <a:lstStyle/>
        <a:p>
          <a:endParaRPr lang="es-ES"/>
        </a:p>
      </dgm:t>
    </dgm:pt>
    <dgm:pt modelId="{828692E0-1577-4784-B451-ED7B1D0366F3}" type="pres">
      <dgm:prSet presAssocID="{68EB0FC7-2007-47CF-B97D-3EF227ADBE76}" presName="childNode" presStyleLbl="node1" presStyleIdx="3" presStyleCnt="4">
        <dgm:presLayoutVars>
          <dgm:bulletEnabled val="1"/>
        </dgm:presLayoutVars>
      </dgm:prSet>
      <dgm:spPr/>
      <dgm:t>
        <a:bodyPr/>
        <a:lstStyle/>
        <a:p>
          <a:endParaRPr lang="es-ES"/>
        </a:p>
      </dgm:t>
    </dgm:pt>
  </dgm:ptLst>
  <dgm:cxnLst>
    <dgm:cxn modelId="{32FCD716-8329-447D-AC70-E55EA0C046D0}" srcId="{F3D82FCB-20BC-4D0A-89A7-31D52B190A03}" destId="{7B0D194C-3AA3-41E4-9B9F-98E49BE19C1D}" srcOrd="0" destOrd="0" parTransId="{69849ED7-6AA6-468F-97AB-221DAA0D4FC3}" sibTransId="{C787333A-B6EB-47DF-83E6-1161F13B55D3}"/>
    <dgm:cxn modelId="{B521AA3B-C875-4703-B14C-110C7911186C}" srcId="{F3D82FCB-20BC-4D0A-89A7-31D52B190A03}" destId="{179CAC33-196E-434D-A8D2-D8F567971C2F}" srcOrd="2" destOrd="0" parTransId="{E686979E-F356-4988-A1E9-BF5D5447E616}" sibTransId="{0D675EEA-D362-492B-A3B2-A3D363701EFA}"/>
    <dgm:cxn modelId="{8D8F45DE-3821-4F5A-BF66-BDF1BD239B19}" type="presOf" srcId="{384624BF-8BC9-4E25-AB18-8ECFD5FEFCA6}" destId="{815C0972-754A-4558-B96D-EA3557425235}" srcOrd="0" destOrd="0" presId="urn:microsoft.com/office/officeart/2005/8/layout/lProcess2"/>
    <dgm:cxn modelId="{3C3ABBF3-0AD6-48D0-A7BD-615F69717098}" type="presOf" srcId="{1F4161A0-AF62-479D-BFAD-5DB9305F9377}" destId="{2B4B7C21-4F28-4863-B3AB-F0F6868659EE}" srcOrd="1" destOrd="0" presId="urn:microsoft.com/office/officeart/2005/8/layout/lProcess2"/>
    <dgm:cxn modelId="{1BB38855-2B95-4CEE-A5E1-753207458687}" type="presOf" srcId="{39B58949-CBF4-4530-BEBB-CCE4B489027B}" destId="{BA2158A1-13AA-4E3E-9B2A-34ABE1BE9323}" srcOrd="0" destOrd="0" presId="urn:microsoft.com/office/officeart/2005/8/layout/lProcess2"/>
    <dgm:cxn modelId="{E656CC08-7FE4-464F-A09B-C481D8B0E357}" type="presOf" srcId="{179CAC33-196E-434D-A8D2-D8F567971C2F}" destId="{BDED1CA6-F2B7-40DE-A1C3-172688EA4331}" srcOrd="1" destOrd="0" presId="urn:microsoft.com/office/officeart/2005/8/layout/lProcess2"/>
    <dgm:cxn modelId="{5E68844C-CD6F-4E43-8420-66DC3D0E1A32}" type="presOf" srcId="{7B0D194C-3AA3-41E4-9B9F-98E49BE19C1D}" destId="{608AA4B3-6570-4061-82DA-E44E4689BCC5}" srcOrd="0" destOrd="0" presId="urn:microsoft.com/office/officeart/2005/8/layout/lProcess2"/>
    <dgm:cxn modelId="{C819773F-3310-4453-855B-FDC6A27D3816}" srcId="{1F4161A0-AF62-479D-BFAD-5DB9305F9377}" destId="{384624BF-8BC9-4E25-AB18-8ECFD5FEFCA6}" srcOrd="0" destOrd="0" parTransId="{6BCB3638-A495-46FD-B595-D621A1471198}" sibTransId="{23A02AE4-DB5A-4CDB-AB3E-FE80BBC953E3}"/>
    <dgm:cxn modelId="{E86F4951-E56B-495D-BBF8-3E150553E0A5}" srcId="{7B0D194C-3AA3-41E4-9B9F-98E49BE19C1D}" destId="{B3BEB3F7-8715-4AFC-BF1A-99C790DE6DED}" srcOrd="0" destOrd="0" parTransId="{6EDD6753-C898-41A7-83E7-C75629A3E765}" sibTransId="{9C2FF9D1-1BAB-4FA9-91AC-EF4DE7F0E18F}"/>
    <dgm:cxn modelId="{5673B08B-005F-46EB-8C78-AADDE23A1AA8}" type="presOf" srcId="{1F4161A0-AF62-479D-BFAD-5DB9305F9377}" destId="{F2EE2833-F499-4B05-8687-F2490F2B1F6D}" srcOrd="0" destOrd="0" presId="urn:microsoft.com/office/officeart/2005/8/layout/lProcess2"/>
    <dgm:cxn modelId="{5331473B-666E-449F-9FE4-31BC7626BEFC}" srcId="{7B0D194C-3AA3-41E4-9B9F-98E49BE19C1D}" destId="{39B58949-CBF4-4530-BEBB-CCE4B489027B}" srcOrd="1" destOrd="0" parTransId="{B07BF2CC-D1D7-4DAD-80A3-6AA7C78A8A13}" sibTransId="{8258163B-B690-4CFE-99B9-A755E4432E0A}"/>
    <dgm:cxn modelId="{D3F9F4D8-1DB8-4A9F-AFEE-77FC350ACE5F}" type="presOf" srcId="{F3D82FCB-20BC-4D0A-89A7-31D52B190A03}" destId="{4178FFF4-0EBE-4DB1-88CC-E192A53FE858}" srcOrd="0" destOrd="0" presId="urn:microsoft.com/office/officeart/2005/8/layout/lProcess2"/>
    <dgm:cxn modelId="{EA7AEB96-F037-4E2B-B37F-3B0EB6B99720}" srcId="{F3D82FCB-20BC-4D0A-89A7-31D52B190A03}" destId="{1F4161A0-AF62-479D-BFAD-5DB9305F9377}" srcOrd="1" destOrd="0" parTransId="{5268E9FF-1E22-4520-9122-D91A0EF06E6F}" sibTransId="{0076B07C-7B85-4C0B-B6FA-9D4BF2F3F75E}"/>
    <dgm:cxn modelId="{371F5B22-DE7D-473C-B0A2-CA33C6214C5B}" srcId="{179CAC33-196E-434D-A8D2-D8F567971C2F}" destId="{68EB0FC7-2007-47CF-B97D-3EF227ADBE76}" srcOrd="0" destOrd="0" parTransId="{FF609D9A-2551-4523-A316-A5B536DA5F20}" sibTransId="{E6C967B8-5D62-41A6-AC78-453169DD5629}"/>
    <dgm:cxn modelId="{960C383F-5C03-473E-AA5D-1B5EC718FB22}" type="presOf" srcId="{68EB0FC7-2007-47CF-B97D-3EF227ADBE76}" destId="{828692E0-1577-4784-B451-ED7B1D0366F3}" srcOrd="0" destOrd="0" presId="urn:microsoft.com/office/officeart/2005/8/layout/lProcess2"/>
    <dgm:cxn modelId="{B7AB5F2B-EF4B-4B29-80F4-2BD30BBDB602}" type="presOf" srcId="{179CAC33-196E-434D-A8D2-D8F567971C2F}" destId="{0343FE16-1608-4646-A9B1-8B7B806E0612}" srcOrd="0" destOrd="0" presId="urn:microsoft.com/office/officeart/2005/8/layout/lProcess2"/>
    <dgm:cxn modelId="{B7F471C2-E2E5-4AA9-BBD1-DA2BE498EF3A}" type="presOf" srcId="{7B0D194C-3AA3-41E4-9B9F-98E49BE19C1D}" destId="{09271601-C357-45C7-9D3B-6A82B3B1C31B}" srcOrd="1" destOrd="0" presId="urn:microsoft.com/office/officeart/2005/8/layout/lProcess2"/>
    <dgm:cxn modelId="{68B7BCF4-8D06-460D-9EF2-230FD4917FBF}" type="presOf" srcId="{B3BEB3F7-8715-4AFC-BF1A-99C790DE6DED}" destId="{0F54BDCD-7158-4625-B273-BDBD3B9E4319}" srcOrd="0" destOrd="0" presId="urn:microsoft.com/office/officeart/2005/8/layout/lProcess2"/>
    <dgm:cxn modelId="{7E5CBA81-A173-42C6-A756-038E7306113E}" type="presParOf" srcId="{4178FFF4-0EBE-4DB1-88CC-E192A53FE858}" destId="{E6E695FE-D501-4C3C-B3A3-C85C0DD57546}" srcOrd="0" destOrd="0" presId="urn:microsoft.com/office/officeart/2005/8/layout/lProcess2"/>
    <dgm:cxn modelId="{9A6616A8-744A-4285-ADC2-7FD14CEA4BDF}" type="presParOf" srcId="{E6E695FE-D501-4C3C-B3A3-C85C0DD57546}" destId="{608AA4B3-6570-4061-82DA-E44E4689BCC5}" srcOrd="0" destOrd="0" presId="urn:microsoft.com/office/officeart/2005/8/layout/lProcess2"/>
    <dgm:cxn modelId="{BED1A8E8-3FDB-4538-B6EE-19525C64E1E4}" type="presParOf" srcId="{E6E695FE-D501-4C3C-B3A3-C85C0DD57546}" destId="{09271601-C357-45C7-9D3B-6A82B3B1C31B}" srcOrd="1" destOrd="0" presId="urn:microsoft.com/office/officeart/2005/8/layout/lProcess2"/>
    <dgm:cxn modelId="{554B07AD-4BC5-44C9-8065-80F4F579640A}" type="presParOf" srcId="{E6E695FE-D501-4C3C-B3A3-C85C0DD57546}" destId="{A6FDBB43-28B1-4B84-AC17-6BC9EBC931E0}" srcOrd="2" destOrd="0" presId="urn:microsoft.com/office/officeart/2005/8/layout/lProcess2"/>
    <dgm:cxn modelId="{D4DA86DE-BDA1-44F6-9E71-A9BE5547A1E0}" type="presParOf" srcId="{A6FDBB43-28B1-4B84-AC17-6BC9EBC931E0}" destId="{5F18F677-33F9-4085-AD53-6474BEB3F744}" srcOrd="0" destOrd="0" presId="urn:microsoft.com/office/officeart/2005/8/layout/lProcess2"/>
    <dgm:cxn modelId="{4ED7D0AC-D4D3-4305-A885-FCFF2CA0A98A}" type="presParOf" srcId="{5F18F677-33F9-4085-AD53-6474BEB3F744}" destId="{0F54BDCD-7158-4625-B273-BDBD3B9E4319}" srcOrd="0" destOrd="0" presId="urn:microsoft.com/office/officeart/2005/8/layout/lProcess2"/>
    <dgm:cxn modelId="{8420FB53-07BF-4C3A-9AB5-8593B6747D4D}" type="presParOf" srcId="{5F18F677-33F9-4085-AD53-6474BEB3F744}" destId="{F7B9BD5C-FDFC-4850-841F-5D61DD7003C9}" srcOrd="1" destOrd="0" presId="urn:microsoft.com/office/officeart/2005/8/layout/lProcess2"/>
    <dgm:cxn modelId="{39E78509-7AC9-442E-B3D1-B89C75B8022D}" type="presParOf" srcId="{5F18F677-33F9-4085-AD53-6474BEB3F744}" destId="{BA2158A1-13AA-4E3E-9B2A-34ABE1BE9323}" srcOrd="2" destOrd="0" presId="urn:microsoft.com/office/officeart/2005/8/layout/lProcess2"/>
    <dgm:cxn modelId="{4BDBA802-F357-4820-BADA-E19E2E2B0E67}" type="presParOf" srcId="{4178FFF4-0EBE-4DB1-88CC-E192A53FE858}" destId="{76B4D3CF-05B7-429A-A9AF-D6207F633BBA}" srcOrd="1" destOrd="0" presId="urn:microsoft.com/office/officeart/2005/8/layout/lProcess2"/>
    <dgm:cxn modelId="{C4B7223C-1649-40F2-B315-7ED41992B976}" type="presParOf" srcId="{4178FFF4-0EBE-4DB1-88CC-E192A53FE858}" destId="{39AEC704-771C-4051-B960-B0B3B03399BD}" srcOrd="2" destOrd="0" presId="urn:microsoft.com/office/officeart/2005/8/layout/lProcess2"/>
    <dgm:cxn modelId="{3AE11629-A17B-4B2D-B78E-7365FF84D8DB}" type="presParOf" srcId="{39AEC704-771C-4051-B960-B0B3B03399BD}" destId="{F2EE2833-F499-4B05-8687-F2490F2B1F6D}" srcOrd="0" destOrd="0" presId="urn:microsoft.com/office/officeart/2005/8/layout/lProcess2"/>
    <dgm:cxn modelId="{AFBAE3E2-1AF8-4166-8019-070FCCC77C66}" type="presParOf" srcId="{39AEC704-771C-4051-B960-B0B3B03399BD}" destId="{2B4B7C21-4F28-4863-B3AB-F0F6868659EE}" srcOrd="1" destOrd="0" presId="urn:microsoft.com/office/officeart/2005/8/layout/lProcess2"/>
    <dgm:cxn modelId="{5EF22D3E-480D-4D0D-A31F-ADA718F67F5A}" type="presParOf" srcId="{39AEC704-771C-4051-B960-B0B3B03399BD}" destId="{02A2007F-A8A5-44DC-8922-67435B145026}" srcOrd="2" destOrd="0" presId="urn:microsoft.com/office/officeart/2005/8/layout/lProcess2"/>
    <dgm:cxn modelId="{C5A398E0-8680-489B-973D-AF67D578C10F}" type="presParOf" srcId="{02A2007F-A8A5-44DC-8922-67435B145026}" destId="{20A2DFB9-0996-496D-A32E-B45687B943BD}" srcOrd="0" destOrd="0" presId="urn:microsoft.com/office/officeart/2005/8/layout/lProcess2"/>
    <dgm:cxn modelId="{4058C42C-9B6E-4B50-B5F0-6285D34CBCB1}" type="presParOf" srcId="{20A2DFB9-0996-496D-A32E-B45687B943BD}" destId="{815C0972-754A-4558-B96D-EA3557425235}" srcOrd="0" destOrd="0" presId="urn:microsoft.com/office/officeart/2005/8/layout/lProcess2"/>
    <dgm:cxn modelId="{11E3B0C4-450B-4F43-BDF9-B6EA057A3E38}" type="presParOf" srcId="{4178FFF4-0EBE-4DB1-88CC-E192A53FE858}" destId="{C1996EEE-3A2D-4FD7-B371-D1B6CD26C627}" srcOrd="3" destOrd="0" presId="urn:microsoft.com/office/officeart/2005/8/layout/lProcess2"/>
    <dgm:cxn modelId="{D36449D1-C686-4F6B-A04A-7912E4EAAE16}" type="presParOf" srcId="{4178FFF4-0EBE-4DB1-88CC-E192A53FE858}" destId="{8172FE0A-26EB-4BF7-AC54-F95D0060825B}" srcOrd="4" destOrd="0" presId="urn:microsoft.com/office/officeart/2005/8/layout/lProcess2"/>
    <dgm:cxn modelId="{5243A4EC-E943-4326-818C-83309B78A96F}" type="presParOf" srcId="{8172FE0A-26EB-4BF7-AC54-F95D0060825B}" destId="{0343FE16-1608-4646-A9B1-8B7B806E0612}" srcOrd="0" destOrd="0" presId="urn:microsoft.com/office/officeart/2005/8/layout/lProcess2"/>
    <dgm:cxn modelId="{AAC8E3B6-EC4B-400B-AAEA-057FAA89BA0F}" type="presParOf" srcId="{8172FE0A-26EB-4BF7-AC54-F95D0060825B}" destId="{BDED1CA6-F2B7-40DE-A1C3-172688EA4331}" srcOrd="1" destOrd="0" presId="urn:microsoft.com/office/officeart/2005/8/layout/lProcess2"/>
    <dgm:cxn modelId="{F9993B5B-BA40-4369-9D3A-EF171D4F1DB0}" type="presParOf" srcId="{8172FE0A-26EB-4BF7-AC54-F95D0060825B}" destId="{5D40B88C-5463-4FC6-8797-D0B618DDB08F}" srcOrd="2" destOrd="0" presId="urn:microsoft.com/office/officeart/2005/8/layout/lProcess2"/>
    <dgm:cxn modelId="{573194FB-F271-4DCF-B4BE-54081C08AB40}" type="presParOf" srcId="{5D40B88C-5463-4FC6-8797-D0B618DDB08F}" destId="{58490449-B2F4-42F6-93B6-7A5C1647E42E}" srcOrd="0" destOrd="0" presId="urn:microsoft.com/office/officeart/2005/8/layout/lProcess2"/>
    <dgm:cxn modelId="{10771797-B5A7-41FE-BA99-B2F076B124C5}" type="presParOf" srcId="{58490449-B2F4-42F6-93B6-7A5C1647E42E}" destId="{828692E0-1577-4784-B451-ED7B1D0366F3}"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D82FCB-20BC-4D0A-89A7-31D52B190A03}" type="doc">
      <dgm:prSet loTypeId="urn:microsoft.com/office/officeart/2005/8/layout/lProcess2" loCatId="list" qsTypeId="urn:microsoft.com/office/officeart/2005/8/quickstyle/simple1" qsCatId="simple" csTypeId="urn:microsoft.com/office/officeart/2005/8/colors/accent3_2" csCatId="accent3" phldr="1"/>
      <dgm:spPr/>
      <dgm:t>
        <a:bodyPr/>
        <a:lstStyle/>
        <a:p>
          <a:endParaRPr lang="es-ES"/>
        </a:p>
      </dgm:t>
    </dgm:pt>
    <dgm:pt modelId="{7B0D194C-3AA3-41E4-9B9F-98E49BE19C1D}">
      <dgm:prSet phldrT="[Texto]"/>
      <dgm:spPr/>
      <dgm:t>
        <a:bodyPr/>
        <a:lstStyle/>
        <a:p>
          <a:r>
            <a:rPr lang="es-ES" dirty="0" smtClean="0"/>
            <a:t>FEPP</a:t>
          </a:r>
          <a:endParaRPr lang="es-ES" dirty="0"/>
        </a:p>
      </dgm:t>
    </dgm:pt>
    <dgm:pt modelId="{69849ED7-6AA6-468F-97AB-221DAA0D4FC3}" type="parTrans" cxnId="{32FCD716-8329-447D-AC70-E55EA0C046D0}">
      <dgm:prSet/>
      <dgm:spPr/>
      <dgm:t>
        <a:bodyPr/>
        <a:lstStyle/>
        <a:p>
          <a:endParaRPr lang="es-ES"/>
        </a:p>
      </dgm:t>
    </dgm:pt>
    <dgm:pt modelId="{C787333A-B6EB-47DF-83E6-1161F13B55D3}" type="sibTrans" cxnId="{32FCD716-8329-447D-AC70-E55EA0C046D0}">
      <dgm:prSet/>
      <dgm:spPr/>
      <dgm:t>
        <a:bodyPr/>
        <a:lstStyle/>
        <a:p>
          <a:endParaRPr lang="es-ES"/>
        </a:p>
      </dgm:t>
    </dgm:pt>
    <dgm:pt modelId="{B3BEB3F7-8715-4AFC-BF1A-99C790DE6DED}">
      <dgm:prSet phldrT="[Texto]"/>
      <dgm:spPr/>
      <dgm:t>
        <a:bodyPr/>
        <a:lstStyle/>
        <a:p>
          <a:r>
            <a:rPr lang="es-ES" dirty="0" smtClean="0">
              <a:solidFill>
                <a:schemeClr val="tx1"/>
              </a:solidFill>
            </a:rPr>
            <a:t>Fomento de sistemas agroecológicos y valor agregado a productos locales</a:t>
          </a:r>
          <a:endParaRPr lang="es-ES" dirty="0">
            <a:solidFill>
              <a:schemeClr val="tx1"/>
            </a:solidFill>
          </a:endParaRPr>
        </a:p>
      </dgm:t>
    </dgm:pt>
    <dgm:pt modelId="{6EDD6753-C898-41A7-83E7-C75629A3E765}" type="parTrans" cxnId="{E86F4951-E56B-495D-BBF8-3E150553E0A5}">
      <dgm:prSet/>
      <dgm:spPr/>
      <dgm:t>
        <a:bodyPr/>
        <a:lstStyle/>
        <a:p>
          <a:endParaRPr lang="es-ES"/>
        </a:p>
      </dgm:t>
    </dgm:pt>
    <dgm:pt modelId="{9C2FF9D1-1BAB-4FA9-91AC-EF4DE7F0E18F}" type="sibTrans" cxnId="{E86F4951-E56B-495D-BBF8-3E150553E0A5}">
      <dgm:prSet/>
      <dgm:spPr/>
      <dgm:t>
        <a:bodyPr/>
        <a:lstStyle/>
        <a:p>
          <a:endParaRPr lang="es-ES"/>
        </a:p>
      </dgm:t>
    </dgm:pt>
    <dgm:pt modelId="{1F4161A0-AF62-479D-BFAD-5DB9305F9377}">
      <dgm:prSet phldrT="[Texto]"/>
      <dgm:spPr/>
      <dgm:t>
        <a:bodyPr/>
        <a:lstStyle/>
        <a:p>
          <a:r>
            <a:rPr lang="es-ES" dirty="0" smtClean="0"/>
            <a:t>HEIFER/SEDAL</a:t>
          </a:r>
          <a:endParaRPr lang="es-ES" dirty="0"/>
        </a:p>
      </dgm:t>
    </dgm:pt>
    <dgm:pt modelId="{5268E9FF-1E22-4520-9122-D91A0EF06E6F}" type="parTrans" cxnId="{EA7AEB96-F037-4E2B-B37F-3B0EB6B99720}">
      <dgm:prSet/>
      <dgm:spPr/>
      <dgm:t>
        <a:bodyPr/>
        <a:lstStyle/>
        <a:p>
          <a:endParaRPr lang="es-ES"/>
        </a:p>
      </dgm:t>
    </dgm:pt>
    <dgm:pt modelId="{0076B07C-7B85-4C0B-B6FA-9D4BF2F3F75E}" type="sibTrans" cxnId="{EA7AEB96-F037-4E2B-B37F-3B0EB6B99720}">
      <dgm:prSet/>
      <dgm:spPr/>
      <dgm:t>
        <a:bodyPr/>
        <a:lstStyle/>
        <a:p>
          <a:endParaRPr lang="es-ES"/>
        </a:p>
      </dgm:t>
    </dgm:pt>
    <dgm:pt modelId="{384624BF-8BC9-4E25-AB18-8ECFD5FEFCA6}">
      <dgm:prSet phldrT="[Texto]"/>
      <dgm:spPr/>
      <dgm:t>
        <a:bodyPr/>
        <a:lstStyle/>
        <a:p>
          <a:r>
            <a:rPr lang="es-ES" dirty="0" smtClean="0">
              <a:solidFill>
                <a:schemeClr val="tx1"/>
              </a:solidFill>
            </a:rPr>
            <a:t>Impulsa la agroecología como propuesta para potenciar el proceso productivo campesino, cuidando la salud, el ambiente bajo el marco de la soberanía alimentaria</a:t>
          </a:r>
          <a:endParaRPr lang="es-ES" dirty="0">
            <a:solidFill>
              <a:schemeClr val="tx1"/>
            </a:solidFill>
          </a:endParaRPr>
        </a:p>
      </dgm:t>
    </dgm:pt>
    <dgm:pt modelId="{6BCB3638-A495-46FD-B595-D621A1471198}" type="parTrans" cxnId="{C819773F-3310-4453-855B-FDC6A27D3816}">
      <dgm:prSet/>
      <dgm:spPr/>
      <dgm:t>
        <a:bodyPr/>
        <a:lstStyle/>
        <a:p>
          <a:endParaRPr lang="es-ES"/>
        </a:p>
      </dgm:t>
    </dgm:pt>
    <dgm:pt modelId="{23A02AE4-DB5A-4CDB-AB3E-FE80BBC953E3}" type="sibTrans" cxnId="{C819773F-3310-4453-855B-FDC6A27D3816}">
      <dgm:prSet/>
      <dgm:spPr/>
      <dgm:t>
        <a:bodyPr/>
        <a:lstStyle/>
        <a:p>
          <a:endParaRPr lang="es-ES"/>
        </a:p>
      </dgm:t>
    </dgm:pt>
    <dgm:pt modelId="{179CAC33-196E-434D-A8D2-D8F567971C2F}">
      <dgm:prSet phldrT="[Texto]"/>
      <dgm:spPr/>
      <dgm:t>
        <a:bodyPr/>
        <a:lstStyle/>
        <a:p>
          <a:r>
            <a:rPr lang="es-ES" dirty="0" smtClean="0"/>
            <a:t>Universidades</a:t>
          </a:r>
          <a:endParaRPr lang="es-ES" dirty="0"/>
        </a:p>
      </dgm:t>
    </dgm:pt>
    <dgm:pt modelId="{E686979E-F356-4988-A1E9-BF5D5447E616}" type="parTrans" cxnId="{B521AA3B-C875-4703-B14C-110C7911186C}">
      <dgm:prSet/>
      <dgm:spPr/>
      <dgm:t>
        <a:bodyPr/>
        <a:lstStyle/>
        <a:p>
          <a:endParaRPr lang="es-ES"/>
        </a:p>
      </dgm:t>
    </dgm:pt>
    <dgm:pt modelId="{0D675EEA-D362-492B-A3B2-A3D363701EFA}" type="sibTrans" cxnId="{B521AA3B-C875-4703-B14C-110C7911186C}">
      <dgm:prSet/>
      <dgm:spPr/>
      <dgm:t>
        <a:bodyPr/>
        <a:lstStyle/>
        <a:p>
          <a:endParaRPr lang="es-ES"/>
        </a:p>
      </dgm:t>
    </dgm:pt>
    <dgm:pt modelId="{68EB0FC7-2007-47CF-B97D-3EF227ADBE76}">
      <dgm:prSet/>
      <dgm:spPr/>
      <dgm:t>
        <a:bodyPr/>
        <a:lstStyle/>
        <a:p>
          <a:r>
            <a:rPr lang="es-ES" dirty="0" smtClean="0">
              <a:solidFill>
                <a:schemeClr val="tx1"/>
              </a:solidFill>
            </a:rPr>
            <a:t>Vinculación de estudiantes universitarios (marketing, publicidad y agroindustriales) para el fortalecimiento de cialco (diseño del logo y lema, valor agregado de productos)</a:t>
          </a:r>
          <a:endParaRPr lang="es-ES" dirty="0">
            <a:solidFill>
              <a:schemeClr val="tx1"/>
            </a:solidFill>
          </a:endParaRPr>
        </a:p>
      </dgm:t>
    </dgm:pt>
    <dgm:pt modelId="{FF609D9A-2551-4523-A316-A5B536DA5F20}" type="parTrans" cxnId="{371F5B22-DE7D-473C-B0A2-CA33C6214C5B}">
      <dgm:prSet/>
      <dgm:spPr/>
      <dgm:t>
        <a:bodyPr/>
        <a:lstStyle/>
        <a:p>
          <a:endParaRPr lang="es-ES"/>
        </a:p>
      </dgm:t>
    </dgm:pt>
    <dgm:pt modelId="{E6C967B8-5D62-41A6-AC78-453169DD5629}" type="sibTrans" cxnId="{371F5B22-DE7D-473C-B0A2-CA33C6214C5B}">
      <dgm:prSet/>
      <dgm:spPr/>
      <dgm:t>
        <a:bodyPr/>
        <a:lstStyle/>
        <a:p>
          <a:endParaRPr lang="es-ES"/>
        </a:p>
      </dgm:t>
    </dgm:pt>
    <dgm:pt modelId="{4178FFF4-0EBE-4DB1-88CC-E192A53FE858}" type="pres">
      <dgm:prSet presAssocID="{F3D82FCB-20BC-4D0A-89A7-31D52B190A03}" presName="theList" presStyleCnt="0">
        <dgm:presLayoutVars>
          <dgm:dir/>
          <dgm:animLvl val="lvl"/>
          <dgm:resizeHandles val="exact"/>
        </dgm:presLayoutVars>
      </dgm:prSet>
      <dgm:spPr/>
      <dgm:t>
        <a:bodyPr/>
        <a:lstStyle/>
        <a:p>
          <a:endParaRPr lang="es-ES"/>
        </a:p>
      </dgm:t>
    </dgm:pt>
    <dgm:pt modelId="{E6E695FE-D501-4C3C-B3A3-C85C0DD57546}" type="pres">
      <dgm:prSet presAssocID="{7B0D194C-3AA3-41E4-9B9F-98E49BE19C1D}" presName="compNode" presStyleCnt="0"/>
      <dgm:spPr/>
      <dgm:t>
        <a:bodyPr/>
        <a:lstStyle/>
        <a:p>
          <a:endParaRPr lang="es-ES"/>
        </a:p>
      </dgm:t>
    </dgm:pt>
    <dgm:pt modelId="{608AA4B3-6570-4061-82DA-E44E4689BCC5}" type="pres">
      <dgm:prSet presAssocID="{7B0D194C-3AA3-41E4-9B9F-98E49BE19C1D}" presName="aNode" presStyleLbl="bgShp" presStyleIdx="0" presStyleCnt="3"/>
      <dgm:spPr/>
      <dgm:t>
        <a:bodyPr/>
        <a:lstStyle/>
        <a:p>
          <a:endParaRPr lang="es-ES"/>
        </a:p>
      </dgm:t>
    </dgm:pt>
    <dgm:pt modelId="{09271601-C357-45C7-9D3B-6A82B3B1C31B}" type="pres">
      <dgm:prSet presAssocID="{7B0D194C-3AA3-41E4-9B9F-98E49BE19C1D}" presName="textNode" presStyleLbl="bgShp" presStyleIdx="0" presStyleCnt="3"/>
      <dgm:spPr/>
      <dgm:t>
        <a:bodyPr/>
        <a:lstStyle/>
        <a:p>
          <a:endParaRPr lang="es-ES"/>
        </a:p>
      </dgm:t>
    </dgm:pt>
    <dgm:pt modelId="{A6FDBB43-28B1-4B84-AC17-6BC9EBC931E0}" type="pres">
      <dgm:prSet presAssocID="{7B0D194C-3AA3-41E4-9B9F-98E49BE19C1D}" presName="compChildNode" presStyleCnt="0"/>
      <dgm:spPr/>
      <dgm:t>
        <a:bodyPr/>
        <a:lstStyle/>
        <a:p>
          <a:endParaRPr lang="es-ES"/>
        </a:p>
      </dgm:t>
    </dgm:pt>
    <dgm:pt modelId="{5F18F677-33F9-4085-AD53-6474BEB3F744}" type="pres">
      <dgm:prSet presAssocID="{7B0D194C-3AA3-41E4-9B9F-98E49BE19C1D}" presName="theInnerList" presStyleCnt="0"/>
      <dgm:spPr/>
      <dgm:t>
        <a:bodyPr/>
        <a:lstStyle/>
        <a:p>
          <a:endParaRPr lang="es-ES"/>
        </a:p>
      </dgm:t>
    </dgm:pt>
    <dgm:pt modelId="{0F54BDCD-7158-4625-B273-BDBD3B9E4319}" type="pres">
      <dgm:prSet presAssocID="{B3BEB3F7-8715-4AFC-BF1A-99C790DE6DED}" presName="childNode" presStyleLbl="node1" presStyleIdx="0" presStyleCnt="3">
        <dgm:presLayoutVars>
          <dgm:bulletEnabled val="1"/>
        </dgm:presLayoutVars>
      </dgm:prSet>
      <dgm:spPr/>
      <dgm:t>
        <a:bodyPr/>
        <a:lstStyle/>
        <a:p>
          <a:endParaRPr lang="es-ES"/>
        </a:p>
      </dgm:t>
    </dgm:pt>
    <dgm:pt modelId="{76B4D3CF-05B7-429A-A9AF-D6207F633BBA}" type="pres">
      <dgm:prSet presAssocID="{7B0D194C-3AA3-41E4-9B9F-98E49BE19C1D}" presName="aSpace" presStyleCnt="0"/>
      <dgm:spPr/>
      <dgm:t>
        <a:bodyPr/>
        <a:lstStyle/>
        <a:p>
          <a:endParaRPr lang="es-ES"/>
        </a:p>
      </dgm:t>
    </dgm:pt>
    <dgm:pt modelId="{39AEC704-771C-4051-B960-B0B3B03399BD}" type="pres">
      <dgm:prSet presAssocID="{1F4161A0-AF62-479D-BFAD-5DB9305F9377}" presName="compNode" presStyleCnt="0"/>
      <dgm:spPr/>
      <dgm:t>
        <a:bodyPr/>
        <a:lstStyle/>
        <a:p>
          <a:endParaRPr lang="es-ES"/>
        </a:p>
      </dgm:t>
    </dgm:pt>
    <dgm:pt modelId="{F2EE2833-F499-4B05-8687-F2490F2B1F6D}" type="pres">
      <dgm:prSet presAssocID="{1F4161A0-AF62-479D-BFAD-5DB9305F9377}" presName="aNode" presStyleLbl="bgShp" presStyleIdx="1" presStyleCnt="3"/>
      <dgm:spPr/>
      <dgm:t>
        <a:bodyPr/>
        <a:lstStyle/>
        <a:p>
          <a:endParaRPr lang="es-ES"/>
        </a:p>
      </dgm:t>
    </dgm:pt>
    <dgm:pt modelId="{2B4B7C21-4F28-4863-B3AB-F0F6868659EE}" type="pres">
      <dgm:prSet presAssocID="{1F4161A0-AF62-479D-BFAD-5DB9305F9377}" presName="textNode" presStyleLbl="bgShp" presStyleIdx="1" presStyleCnt="3"/>
      <dgm:spPr/>
      <dgm:t>
        <a:bodyPr/>
        <a:lstStyle/>
        <a:p>
          <a:endParaRPr lang="es-ES"/>
        </a:p>
      </dgm:t>
    </dgm:pt>
    <dgm:pt modelId="{02A2007F-A8A5-44DC-8922-67435B145026}" type="pres">
      <dgm:prSet presAssocID="{1F4161A0-AF62-479D-BFAD-5DB9305F9377}" presName="compChildNode" presStyleCnt="0"/>
      <dgm:spPr/>
      <dgm:t>
        <a:bodyPr/>
        <a:lstStyle/>
        <a:p>
          <a:endParaRPr lang="es-ES"/>
        </a:p>
      </dgm:t>
    </dgm:pt>
    <dgm:pt modelId="{20A2DFB9-0996-496D-A32E-B45687B943BD}" type="pres">
      <dgm:prSet presAssocID="{1F4161A0-AF62-479D-BFAD-5DB9305F9377}" presName="theInnerList" presStyleCnt="0"/>
      <dgm:spPr/>
      <dgm:t>
        <a:bodyPr/>
        <a:lstStyle/>
        <a:p>
          <a:endParaRPr lang="es-ES"/>
        </a:p>
      </dgm:t>
    </dgm:pt>
    <dgm:pt modelId="{815C0972-754A-4558-B96D-EA3557425235}" type="pres">
      <dgm:prSet presAssocID="{384624BF-8BC9-4E25-AB18-8ECFD5FEFCA6}" presName="childNode" presStyleLbl="node1" presStyleIdx="1" presStyleCnt="3">
        <dgm:presLayoutVars>
          <dgm:bulletEnabled val="1"/>
        </dgm:presLayoutVars>
      </dgm:prSet>
      <dgm:spPr/>
      <dgm:t>
        <a:bodyPr/>
        <a:lstStyle/>
        <a:p>
          <a:endParaRPr lang="es-ES"/>
        </a:p>
      </dgm:t>
    </dgm:pt>
    <dgm:pt modelId="{C1996EEE-3A2D-4FD7-B371-D1B6CD26C627}" type="pres">
      <dgm:prSet presAssocID="{1F4161A0-AF62-479D-BFAD-5DB9305F9377}" presName="aSpace" presStyleCnt="0"/>
      <dgm:spPr/>
      <dgm:t>
        <a:bodyPr/>
        <a:lstStyle/>
        <a:p>
          <a:endParaRPr lang="es-ES"/>
        </a:p>
      </dgm:t>
    </dgm:pt>
    <dgm:pt modelId="{8172FE0A-26EB-4BF7-AC54-F95D0060825B}" type="pres">
      <dgm:prSet presAssocID="{179CAC33-196E-434D-A8D2-D8F567971C2F}" presName="compNode" presStyleCnt="0"/>
      <dgm:spPr/>
      <dgm:t>
        <a:bodyPr/>
        <a:lstStyle/>
        <a:p>
          <a:endParaRPr lang="es-ES"/>
        </a:p>
      </dgm:t>
    </dgm:pt>
    <dgm:pt modelId="{0343FE16-1608-4646-A9B1-8B7B806E0612}" type="pres">
      <dgm:prSet presAssocID="{179CAC33-196E-434D-A8D2-D8F567971C2F}" presName="aNode" presStyleLbl="bgShp" presStyleIdx="2" presStyleCnt="3"/>
      <dgm:spPr/>
      <dgm:t>
        <a:bodyPr/>
        <a:lstStyle/>
        <a:p>
          <a:endParaRPr lang="es-ES"/>
        </a:p>
      </dgm:t>
    </dgm:pt>
    <dgm:pt modelId="{BDED1CA6-F2B7-40DE-A1C3-172688EA4331}" type="pres">
      <dgm:prSet presAssocID="{179CAC33-196E-434D-A8D2-D8F567971C2F}" presName="textNode" presStyleLbl="bgShp" presStyleIdx="2" presStyleCnt="3"/>
      <dgm:spPr/>
      <dgm:t>
        <a:bodyPr/>
        <a:lstStyle/>
        <a:p>
          <a:endParaRPr lang="es-ES"/>
        </a:p>
      </dgm:t>
    </dgm:pt>
    <dgm:pt modelId="{5D40B88C-5463-4FC6-8797-D0B618DDB08F}" type="pres">
      <dgm:prSet presAssocID="{179CAC33-196E-434D-A8D2-D8F567971C2F}" presName="compChildNode" presStyleCnt="0"/>
      <dgm:spPr/>
      <dgm:t>
        <a:bodyPr/>
        <a:lstStyle/>
        <a:p>
          <a:endParaRPr lang="es-ES"/>
        </a:p>
      </dgm:t>
    </dgm:pt>
    <dgm:pt modelId="{58490449-B2F4-42F6-93B6-7A5C1647E42E}" type="pres">
      <dgm:prSet presAssocID="{179CAC33-196E-434D-A8D2-D8F567971C2F}" presName="theInnerList" presStyleCnt="0"/>
      <dgm:spPr/>
      <dgm:t>
        <a:bodyPr/>
        <a:lstStyle/>
        <a:p>
          <a:endParaRPr lang="es-ES"/>
        </a:p>
      </dgm:t>
    </dgm:pt>
    <dgm:pt modelId="{828692E0-1577-4784-B451-ED7B1D0366F3}" type="pres">
      <dgm:prSet presAssocID="{68EB0FC7-2007-47CF-B97D-3EF227ADBE76}" presName="childNode" presStyleLbl="node1" presStyleIdx="2" presStyleCnt="3">
        <dgm:presLayoutVars>
          <dgm:bulletEnabled val="1"/>
        </dgm:presLayoutVars>
      </dgm:prSet>
      <dgm:spPr/>
      <dgm:t>
        <a:bodyPr/>
        <a:lstStyle/>
        <a:p>
          <a:endParaRPr lang="es-ES"/>
        </a:p>
      </dgm:t>
    </dgm:pt>
  </dgm:ptLst>
  <dgm:cxnLst>
    <dgm:cxn modelId="{32FCD716-8329-447D-AC70-E55EA0C046D0}" srcId="{F3D82FCB-20BC-4D0A-89A7-31D52B190A03}" destId="{7B0D194C-3AA3-41E4-9B9F-98E49BE19C1D}" srcOrd="0" destOrd="0" parTransId="{69849ED7-6AA6-468F-97AB-221DAA0D4FC3}" sibTransId="{C787333A-B6EB-47DF-83E6-1161F13B55D3}"/>
    <dgm:cxn modelId="{23D9D514-287B-4A3C-817E-3C9586CDFFE1}" type="presOf" srcId="{179CAC33-196E-434D-A8D2-D8F567971C2F}" destId="{BDED1CA6-F2B7-40DE-A1C3-172688EA4331}" srcOrd="1" destOrd="0" presId="urn:microsoft.com/office/officeart/2005/8/layout/lProcess2"/>
    <dgm:cxn modelId="{B521AA3B-C875-4703-B14C-110C7911186C}" srcId="{F3D82FCB-20BC-4D0A-89A7-31D52B190A03}" destId="{179CAC33-196E-434D-A8D2-D8F567971C2F}" srcOrd="2" destOrd="0" parTransId="{E686979E-F356-4988-A1E9-BF5D5447E616}" sibTransId="{0D675EEA-D362-492B-A3B2-A3D363701EFA}"/>
    <dgm:cxn modelId="{D0E025A3-5FAC-4A31-94AD-619FCB95D5E0}" type="presOf" srcId="{1F4161A0-AF62-479D-BFAD-5DB9305F9377}" destId="{F2EE2833-F499-4B05-8687-F2490F2B1F6D}" srcOrd="0" destOrd="0" presId="urn:microsoft.com/office/officeart/2005/8/layout/lProcess2"/>
    <dgm:cxn modelId="{4ED78F33-B31B-458A-AEDE-60C6EB95AE5A}" type="presOf" srcId="{B3BEB3F7-8715-4AFC-BF1A-99C790DE6DED}" destId="{0F54BDCD-7158-4625-B273-BDBD3B9E4319}" srcOrd="0" destOrd="0" presId="urn:microsoft.com/office/officeart/2005/8/layout/lProcess2"/>
    <dgm:cxn modelId="{E77E94B0-1E64-433D-9980-DA7C242B4417}" type="presOf" srcId="{7B0D194C-3AA3-41E4-9B9F-98E49BE19C1D}" destId="{608AA4B3-6570-4061-82DA-E44E4689BCC5}" srcOrd="0" destOrd="0" presId="urn:microsoft.com/office/officeart/2005/8/layout/lProcess2"/>
    <dgm:cxn modelId="{5B9A51A7-1F53-457B-A2E4-B6F528C87E44}" type="presOf" srcId="{179CAC33-196E-434D-A8D2-D8F567971C2F}" destId="{0343FE16-1608-4646-A9B1-8B7B806E0612}" srcOrd="0" destOrd="0" presId="urn:microsoft.com/office/officeart/2005/8/layout/lProcess2"/>
    <dgm:cxn modelId="{D0C11E04-DA52-4656-B97C-A824E4DD9035}" type="presOf" srcId="{1F4161A0-AF62-479D-BFAD-5DB9305F9377}" destId="{2B4B7C21-4F28-4863-B3AB-F0F6868659EE}" srcOrd="1" destOrd="0" presId="urn:microsoft.com/office/officeart/2005/8/layout/lProcess2"/>
    <dgm:cxn modelId="{C819773F-3310-4453-855B-FDC6A27D3816}" srcId="{1F4161A0-AF62-479D-BFAD-5DB9305F9377}" destId="{384624BF-8BC9-4E25-AB18-8ECFD5FEFCA6}" srcOrd="0" destOrd="0" parTransId="{6BCB3638-A495-46FD-B595-D621A1471198}" sibTransId="{23A02AE4-DB5A-4CDB-AB3E-FE80BBC953E3}"/>
    <dgm:cxn modelId="{514B0625-D457-433A-A2E2-5464D3931F55}" type="presOf" srcId="{7B0D194C-3AA3-41E4-9B9F-98E49BE19C1D}" destId="{09271601-C357-45C7-9D3B-6A82B3B1C31B}" srcOrd="1" destOrd="0" presId="urn:microsoft.com/office/officeart/2005/8/layout/lProcess2"/>
    <dgm:cxn modelId="{E86F4951-E56B-495D-BBF8-3E150553E0A5}" srcId="{7B0D194C-3AA3-41E4-9B9F-98E49BE19C1D}" destId="{B3BEB3F7-8715-4AFC-BF1A-99C790DE6DED}" srcOrd="0" destOrd="0" parTransId="{6EDD6753-C898-41A7-83E7-C75629A3E765}" sibTransId="{9C2FF9D1-1BAB-4FA9-91AC-EF4DE7F0E18F}"/>
    <dgm:cxn modelId="{0317B2AF-32A8-46BE-9ACD-C88F2D054595}" type="presOf" srcId="{384624BF-8BC9-4E25-AB18-8ECFD5FEFCA6}" destId="{815C0972-754A-4558-B96D-EA3557425235}" srcOrd="0" destOrd="0" presId="urn:microsoft.com/office/officeart/2005/8/layout/lProcess2"/>
    <dgm:cxn modelId="{EA7AEB96-F037-4E2B-B37F-3B0EB6B99720}" srcId="{F3D82FCB-20BC-4D0A-89A7-31D52B190A03}" destId="{1F4161A0-AF62-479D-BFAD-5DB9305F9377}" srcOrd="1" destOrd="0" parTransId="{5268E9FF-1E22-4520-9122-D91A0EF06E6F}" sibTransId="{0076B07C-7B85-4C0B-B6FA-9D4BF2F3F75E}"/>
    <dgm:cxn modelId="{371F5B22-DE7D-473C-B0A2-CA33C6214C5B}" srcId="{179CAC33-196E-434D-A8D2-D8F567971C2F}" destId="{68EB0FC7-2007-47CF-B97D-3EF227ADBE76}" srcOrd="0" destOrd="0" parTransId="{FF609D9A-2551-4523-A316-A5B536DA5F20}" sibTransId="{E6C967B8-5D62-41A6-AC78-453169DD5629}"/>
    <dgm:cxn modelId="{1A6FE012-573C-44AB-86B6-8219E4155090}" type="presOf" srcId="{F3D82FCB-20BC-4D0A-89A7-31D52B190A03}" destId="{4178FFF4-0EBE-4DB1-88CC-E192A53FE858}" srcOrd="0" destOrd="0" presId="urn:microsoft.com/office/officeart/2005/8/layout/lProcess2"/>
    <dgm:cxn modelId="{5F60425D-CB8F-48EE-9845-DB6A45CE14C9}" type="presOf" srcId="{68EB0FC7-2007-47CF-B97D-3EF227ADBE76}" destId="{828692E0-1577-4784-B451-ED7B1D0366F3}" srcOrd="0" destOrd="0" presId="urn:microsoft.com/office/officeart/2005/8/layout/lProcess2"/>
    <dgm:cxn modelId="{E4F726B3-22B4-448C-9782-BE88C0395243}" type="presParOf" srcId="{4178FFF4-0EBE-4DB1-88CC-E192A53FE858}" destId="{E6E695FE-D501-4C3C-B3A3-C85C0DD57546}" srcOrd="0" destOrd="0" presId="urn:microsoft.com/office/officeart/2005/8/layout/lProcess2"/>
    <dgm:cxn modelId="{BEA91616-59BF-426A-9066-B3CF00AC3330}" type="presParOf" srcId="{E6E695FE-D501-4C3C-B3A3-C85C0DD57546}" destId="{608AA4B3-6570-4061-82DA-E44E4689BCC5}" srcOrd="0" destOrd="0" presId="urn:microsoft.com/office/officeart/2005/8/layout/lProcess2"/>
    <dgm:cxn modelId="{AAC8AB7C-6DBA-4CD9-92E8-03558A03DFE4}" type="presParOf" srcId="{E6E695FE-D501-4C3C-B3A3-C85C0DD57546}" destId="{09271601-C357-45C7-9D3B-6A82B3B1C31B}" srcOrd="1" destOrd="0" presId="urn:microsoft.com/office/officeart/2005/8/layout/lProcess2"/>
    <dgm:cxn modelId="{FE1F3DBB-131B-4CDF-9A26-7CB32BFFC894}" type="presParOf" srcId="{E6E695FE-D501-4C3C-B3A3-C85C0DD57546}" destId="{A6FDBB43-28B1-4B84-AC17-6BC9EBC931E0}" srcOrd="2" destOrd="0" presId="urn:microsoft.com/office/officeart/2005/8/layout/lProcess2"/>
    <dgm:cxn modelId="{46117AAA-73EE-4089-80FE-37382088CCD8}" type="presParOf" srcId="{A6FDBB43-28B1-4B84-AC17-6BC9EBC931E0}" destId="{5F18F677-33F9-4085-AD53-6474BEB3F744}" srcOrd="0" destOrd="0" presId="urn:microsoft.com/office/officeart/2005/8/layout/lProcess2"/>
    <dgm:cxn modelId="{6ABE70EC-9D71-4452-A17F-CD056F872EBF}" type="presParOf" srcId="{5F18F677-33F9-4085-AD53-6474BEB3F744}" destId="{0F54BDCD-7158-4625-B273-BDBD3B9E4319}" srcOrd="0" destOrd="0" presId="urn:microsoft.com/office/officeart/2005/8/layout/lProcess2"/>
    <dgm:cxn modelId="{F6074B66-7B72-4D21-BC3E-17DD2A4E4456}" type="presParOf" srcId="{4178FFF4-0EBE-4DB1-88CC-E192A53FE858}" destId="{76B4D3CF-05B7-429A-A9AF-D6207F633BBA}" srcOrd="1" destOrd="0" presId="urn:microsoft.com/office/officeart/2005/8/layout/lProcess2"/>
    <dgm:cxn modelId="{6A7DE61E-9845-46BE-8F10-3CF409295343}" type="presParOf" srcId="{4178FFF4-0EBE-4DB1-88CC-E192A53FE858}" destId="{39AEC704-771C-4051-B960-B0B3B03399BD}" srcOrd="2" destOrd="0" presId="urn:microsoft.com/office/officeart/2005/8/layout/lProcess2"/>
    <dgm:cxn modelId="{DB21EEF8-D8DF-466E-BDC9-7C8A6448928A}" type="presParOf" srcId="{39AEC704-771C-4051-B960-B0B3B03399BD}" destId="{F2EE2833-F499-4B05-8687-F2490F2B1F6D}" srcOrd="0" destOrd="0" presId="urn:microsoft.com/office/officeart/2005/8/layout/lProcess2"/>
    <dgm:cxn modelId="{8899565A-D2AB-49EE-9A34-E11DCCD5C94B}" type="presParOf" srcId="{39AEC704-771C-4051-B960-B0B3B03399BD}" destId="{2B4B7C21-4F28-4863-B3AB-F0F6868659EE}" srcOrd="1" destOrd="0" presId="urn:microsoft.com/office/officeart/2005/8/layout/lProcess2"/>
    <dgm:cxn modelId="{3A5D9DC5-E7DA-42E8-B93E-363A938BFD3E}" type="presParOf" srcId="{39AEC704-771C-4051-B960-B0B3B03399BD}" destId="{02A2007F-A8A5-44DC-8922-67435B145026}" srcOrd="2" destOrd="0" presId="urn:microsoft.com/office/officeart/2005/8/layout/lProcess2"/>
    <dgm:cxn modelId="{4BAFFC4A-4466-4897-8085-B871E9A6DDEF}" type="presParOf" srcId="{02A2007F-A8A5-44DC-8922-67435B145026}" destId="{20A2DFB9-0996-496D-A32E-B45687B943BD}" srcOrd="0" destOrd="0" presId="urn:microsoft.com/office/officeart/2005/8/layout/lProcess2"/>
    <dgm:cxn modelId="{3E30A588-F2D1-48F2-95EE-1788BF3D1DB9}" type="presParOf" srcId="{20A2DFB9-0996-496D-A32E-B45687B943BD}" destId="{815C0972-754A-4558-B96D-EA3557425235}" srcOrd="0" destOrd="0" presId="urn:microsoft.com/office/officeart/2005/8/layout/lProcess2"/>
    <dgm:cxn modelId="{8C7E99E3-A4E0-4372-90B3-7751684F2DF1}" type="presParOf" srcId="{4178FFF4-0EBE-4DB1-88CC-E192A53FE858}" destId="{C1996EEE-3A2D-4FD7-B371-D1B6CD26C627}" srcOrd="3" destOrd="0" presId="urn:microsoft.com/office/officeart/2005/8/layout/lProcess2"/>
    <dgm:cxn modelId="{BB5D7F64-272C-4C36-922C-7E902DEC52D8}" type="presParOf" srcId="{4178FFF4-0EBE-4DB1-88CC-E192A53FE858}" destId="{8172FE0A-26EB-4BF7-AC54-F95D0060825B}" srcOrd="4" destOrd="0" presId="urn:microsoft.com/office/officeart/2005/8/layout/lProcess2"/>
    <dgm:cxn modelId="{E13E83A3-5C17-41DF-B2FF-8EAA51F34C27}" type="presParOf" srcId="{8172FE0A-26EB-4BF7-AC54-F95D0060825B}" destId="{0343FE16-1608-4646-A9B1-8B7B806E0612}" srcOrd="0" destOrd="0" presId="urn:microsoft.com/office/officeart/2005/8/layout/lProcess2"/>
    <dgm:cxn modelId="{2DDC8D26-AE1E-43C0-9C6F-52A6CF0FF5FB}" type="presParOf" srcId="{8172FE0A-26EB-4BF7-AC54-F95D0060825B}" destId="{BDED1CA6-F2B7-40DE-A1C3-172688EA4331}" srcOrd="1" destOrd="0" presId="urn:microsoft.com/office/officeart/2005/8/layout/lProcess2"/>
    <dgm:cxn modelId="{6DC20ADF-E7F1-4C1B-9F4F-B04EB2689987}" type="presParOf" srcId="{8172FE0A-26EB-4BF7-AC54-F95D0060825B}" destId="{5D40B88C-5463-4FC6-8797-D0B618DDB08F}" srcOrd="2" destOrd="0" presId="urn:microsoft.com/office/officeart/2005/8/layout/lProcess2"/>
    <dgm:cxn modelId="{1E6E5790-3F21-47BA-8DE4-7AD692EFF0F1}" type="presParOf" srcId="{5D40B88C-5463-4FC6-8797-D0B618DDB08F}" destId="{58490449-B2F4-42F6-93B6-7A5C1647E42E}" srcOrd="0" destOrd="0" presId="urn:microsoft.com/office/officeart/2005/8/layout/lProcess2"/>
    <dgm:cxn modelId="{AF02E5A5-D9C7-4288-BA3A-687BA1C28149}" type="presParOf" srcId="{58490449-B2F4-42F6-93B6-7A5C1647E42E}" destId="{828692E0-1577-4784-B451-ED7B1D0366F3}"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3D82FCB-20BC-4D0A-89A7-31D52B190A03}" type="doc">
      <dgm:prSet loTypeId="urn:microsoft.com/office/officeart/2005/8/layout/lProcess2" loCatId="list" qsTypeId="urn:microsoft.com/office/officeart/2005/8/quickstyle/simple1" qsCatId="simple" csTypeId="urn:microsoft.com/office/officeart/2005/8/colors/accent3_2" csCatId="accent3" phldr="1"/>
      <dgm:spPr/>
      <dgm:t>
        <a:bodyPr/>
        <a:lstStyle/>
        <a:p>
          <a:endParaRPr lang="es-ES"/>
        </a:p>
      </dgm:t>
    </dgm:pt>
    <dgm:pt modelId="{7B0D194C-3AA3-41E4-9B9F-98E49BE19C1D}">
      <dgm:prSet phldrT="[Texto]"/>
      <dgm:spPr/>
      <dgm:t>
        <a:bodyPr/>
        <a:lstStyle/>
        <a:p>
          <a:r>
            <a:rPr lang="es-ES" dirty="0" smtClean="0"/>
            <a:t>Ministerio de Pesca y Acuacultura</a:t>
          </a:r>
          <a:endParaRPr lang="es-ES" dirty="0"/>
        </a:p>
      </dgm:t>
    </dgm:pt>
    <dgm:pt modelId="{69849ED7-6AA6-468F-97AB-221DAA0D4FC3}" type="parTrans" cxnId="{32FCD716-8329-447D-AC70-E55EA0C046D0}">
      <dgm:prSet/>
      <dgm:spPr/>
      <dgm:t>
        <a:bodyPr/>
        <a:lstStyle/>
        <a:p>
          <a:endParaRPr lang="es-ES"/>
        </a:p>
      </dgm:t>
    </dgm:pt>
    <dgm:pt modelId="{C787333A-B6EB-47DF-83E6-1161F13B55D3}" type="sibTrans" cxnId="{32FCD716-8329-447D-AC70-E55EA0C046D0}">
      <dgm:prSet/>
      <dgm:spPr/>
      <dgm:t>
        <a:bodyPr/>
        <a:lstStyle/>
        <a:p>
          <a:endParaRPr lang="es-ES"/>
        </a:p>
      </dgm:t>
    </dgm:pt>
    <dgm:pt modelId="{B3BEB3F7-8715-4AFC-BF1A-99C790DE6DED}">
      <dgm:prSet phldrT="[Texto]"/>
      <dgm:spPr/>
      <dgm:t>
        <a:bodyPr/>
        <a:lstStyle/>
        <a:p>
          <a:r>
            <a:rPr lang="es-ES" dirty="0" smtClean="0">
              <a:solidFill>
                <a:schemeClr val="tx1"/>
              </a:solidFill>
            </a:rPr>
            <a:t>Productos del mar y de piscicultura  con buenas prácticas vinculados  en cialco. Ej.: entrega de una canasta del mar de Manabí a consumidores de MAGAP</a:t>
          </a:r>
          <a:endParaRPr lang="es-ES" dirty="0">
            <a:solidFill>
              <a:schemeClr val="tx1"/>
            </a:solidFill>
          </a:endParaRPr>
        </a:p>
      </dgm:t>
    </dgm:pt>
    <dgm:pt modelId="{6EDD6753-C898-41A7-83E7-C75629A3E765}" type="parTrans" cxnId="{E86F4951-E56B-495D-BBF8-3E150553E0A5}">
      <dgm:prSet/>
      <dgm:spPr/>
      <dgm:t>
        <a:bodyPr/>
        <a:lstStyle/>
        <a:p>
          <a:endParaRPr lang="es-ES"/>
        </a:p>
      </dgm:t>
    </dgm:pt>
    <dgm:pt modelId="{9C2FF9D1-1BAB-4FA9-91AC-EF4DE7F0E18F}" type="sibTrans" cxnId="{E86F4951-E56B-495D-BBF8-3E150553E0A5}">
      <dgm:prSet/>
      <dgm:spPr/>
      <dgm:t>
        <a:bodyPr/>
        <a:lstStyle/>
        <a:p>
          <a:endParaRPr lang="es-ES"/>
        </a:p>
      </dgm:t>
    </dgm:pt>
    <dgm:pt modelId="{1F4161A0-AF62-479D-BFAD-5DB9305F9377}">
      <dgm:prSet phldrT="[Texto]"/>
      <dgm:spPr/>
      <dgm:t>
        <a:bodyPr/>
        <a:lstStyle/>
        <a:p>
          <a:r>
            <a:rPr lang="es-ES" dirty="0" smtClean="0"/>
            <a:t>ARCSA</a:t>
          </a:r>
          <a:endParaRPr lang="es-ES" dirty="0"/>
        </a:p>
      </dgm:t>
    </dgm:pt>
    <dgm:pt modelId="{5268E9FF-1E22-4520-9122-D91A0EF06E6F}" type="parTrans" cxnId="{EA7AEB96-F037-4E2B-B37F-3B0EB6B99720}">
      <dgm:prSet/>
      <dgm:spPr/>
      <dgm:t>
        <a:bodyPr/>
        <a:lstStyle/>
        <a:p>
          <a:endParaRPr lang="es-ES"/>
        </a:p>
      </dgm:t>
    </dgm:pt>
    <dgm:pt modelId="{0076B07C-7B85-4C0B-B6FA-9D4BF2F3F75E}" type="sibTrans" cxnId="{EA7AEB96-F037-4E2B-B37F-3B0EB6B99720}">
      <dgm:prSet/>
      <dgm:spPr/>
      <dgm:t>
        <a:bodyPr/>
        <a:lstStyle/>
        <a:p>
          <a:endParaRPr lang="es-ES"/>
        </a:p>
      </dgm:t>
    </dgm:pt>
    <dgm:pt modelId="{384624BF-8BC9-4E25-AB18-8ECFD5FEFCA6}">
      <dgm:prSet phldrT="[Texto]"/>
      <dgm:spPr/>
      <dgm:t>
        <a:bodyPr/>
        <a:lstStyle/>
        <a:p>
          <a:r>
            <a:rPr lang="es-ES" dirty="0" smtClean="0">
              <a:solidFill>
                <a:schemeClr val="tx1"/>
              </a:solidFill>
            </a:rPr>
            <a:t>Resolución 057 Notificación Sanitaria para organizaciones EPS</a:t>
          </a:r>
          <a:endParaRPr lang="es-ES" dirty="0">
            <a:solidFill>
              <a:schemeClr val="tx1"/>
            </a:solidFill>
          </a:endParaRPr>
        </a:p>
      </dgm:t>
    </dgm:pt>
    <dgm:pt modelId="{6BCB3638-A495-46FD-B595-D621A1471198}" type="parTrans" cxnId="{C819773F-3310-4453-855B-FDC6A27D3816}">
      <dgm:prSet/>
      <dgm:spPr/>
      <dgm:t>
        <a:bodyPr/>
        <a:lstStyle/>
        <a:p>
          <a:endParaRPr lang="es-ES"/>
        </a:p>
      </dgm:t>
    </dgm:pt>
    <dgm:pt modelId="{23A02AE4-DB5A-4CDB-AB3E-FE80BBC953E3}" type="sibTrans" cxnId="{C819773F-3310-4453-855B-FDC6A27D3816}">
      <dgm:prSet/>
      <dgm:spPr/>
      <dgm:t>
        <a:bodyPr/>
        <a:lstStyle/>
        <a:p>
          <a:endParaRPr lang="es-ES"/>
        </a:p>
      </dgm:t>
    </dgm:pt>
    <dgm:pt modelId="{179CAC33-196E-434D-A8D2-D8F567971C2F}">
      <dgm:prSet phldrT="[Texto]"/>
      <dgm:spPr/>
      <dgm:t>
        <a:bodyPr/>
        <a:lstStyle/>
        <a:p>
          <a:r>
            <a:rPr lang="es-ES" dirty="0" smtClean="0"/>
            <a:t>IEPS</a:t>
          </a:r>
          <a:endParaRPr lang="es-ES" dirty="0"/>
        </a:p>
      </dgm:t>
    </dgm:pt>
    <dgm:pt modelId="{E686979E-F356-4988-A1E9-BF5D5447E616}" type="parTrans" cxnId="{B521AA3B-C875-4703-B14C-110C7911186C}">
      <dgm:prSet/>
      <dgm:spPr/>
      <dgm:t>
        <a:bodyPr/>
        <a:lstStyle/>
        <a:p>
          <a:endParaRPr lang="es-ES"/>
        </a:p>
      </dgm:t>
    </dgm:pt>
    <dgm:pt modelId="{0D675EEA-D362-492B-A3B2-A3D363701EFA}" type="sibTrans" cxnId="{B521AA3B-C875-4703-B14C-110C7911186C}">
      <dgm:prSet/>
      <dgm:spPr/>
      <dgm:t>
        <a:bodyPr/>
        <a:lstStyle/>
        <a:p>
          <a:endParaRPr lang="es-ES"/>
        </a:p>
      </dgm:t>
    </dgm:pt>
    <dgm:pt modelId="{68EB0FC7-2007-47CF-B97D-3EF227ADBE76}">
      <dgm:prSet/>
      <dgm:spPr/>
      <dgm:t>
        <a:bodyPr/>
        <a:lstStyle/>
        <a:p>
          <a:r>
            <a:rPr lang="es-ES" dirty="0" smtClean="0">
              <a:solidFill>
                <a:schemeClr val="tx1"/>
              </a:solidFill>
            </a:rPr>
            <a:t>RISE una alternativa para las organizaciones de la EPS.</a:t>
          </a:r>
          <a:endParaRPr lang="es-ES" dirty="0">
            <a:solidFill>
              <a:schemeClr val="tx1"/>
            </a:solidFill>
          </a:endParaRPr>
        </a:p>
      </dgm:t>
    </dgm:pt>
    <dgm:pt modelId="{FF609D9A-2551-4523-A316-A5B536DA5F20}" type="parTrans" cxnId="{371F5B22-DE7D-473C-B0A2-CA33C6214C5B}">
      <dgm:prSet/>
      <dgm:spPr/>
      <dgm:t>
        <a:bodyPr/>
        <a:lstStyle/>
        <a:p>
          <a:endParaRPr lang="es-ES"/>
        </a:p>
      </dgm:t>
    </dgm:pt>
    <dgm:pt modelId="{E6C967B8-5D62-41A6-AC78-453169DD5629}" type="sibTrans" cxnId="{371F5B22-DE7D-473C-B0A2-CA33C6214C5B}">
      <dgm:prSet/>
      <dgm:spPr/>
      <dgm:t>
        <a:bodyPr/>
        <a:lstStyle/>
        <a:p>
          <a:endParaRPr lang="es-ES"/>
        </a:p>
      </dgm:t>
    </dgm:pt>
    <dgm:pt modelId="{1F9C807C-0162-4D67-9AD1-53B6E77C4AB7}">
      <dgm:prSet/>
      <dgm:spPr/>
      <dgm:t>
        <a:bodyPr/>
        <a:lstStyle/>
        <a:p>
          <a:r>
            <a:rPr lang="es-ES" dirty="0" smtClean="0"/>
            <a:t>MSP</a:t>
          </a:r>
          <a:endParaRPr lang="es-ES" dirty="0"/>
        </a:p>
      </dgm:t>
    </dgm:pt>
    <dgm:pt modelId="{9F632835-DE85-4758-8383-BC59225AFF7F}" type="parTrans" cxnId="{F629E2A4-BE34-4FC3-9853-E42683D15DC8}">
      <dgm:prSet/>
      <dgm:spPr/>
      <dgm:t>
        <a:bodyPr/>
        <a:lstStyle/>
        <a:p>
          <a:endParaRPr lang="es-ES"/>
        </a:p>
      </dgm:t>
    </dgm:pt>
    <dgm:pt modelId="{53DAFAF5-8D61-4BE5-8E4F-A8F158CAC132}" type="sibTrans" cxnId="{F629E2A4-BE34-4FC3-9853-E42683D15DC8}">
      <dgm:prSet/>
      <dgm:spPr/>
      <dgm:t>
        <a:bodyPr/>
        <a:lstStyle/>
        <a:p>
          <a:endParaRPr lang="es-ES"/>
        </a:p>
      </dgm:t>
    </dgm:pt>
    <dgm:pt modelId="{63BA88A2-897D-4644-B6E6-C1F08F2E2E35}">
      <dgm:prSet/>
      <dgm:spPr/>
      <dgm:t>
        <a:bodyPr/>
        <a:lstStyle/>
        <a:p>
          <a:r>
            <a:rPr lang="es-ES" dirty="0" smtClean="0">
              <a:solidFill>
                <a:schemeClr val="tx1"/>
              </a:solidFill>
            </a:rPr>
            <a:t>Estrategias de sensibilización hacia cambio de patrones de consumo para la ciudadanía</a:t>
          </a:r>
          <a:endParaRPr lang="es-ES" dirty="0">
            <a:solidFill>
              <a:schemeClr val="tx1"/>
            </a:solidFill>
          </a:endParaRPr>
        </a:p>
      </dgm:t>
    </dgm:pt>
    <dgm:pt modelId="{D001CEE1-73BF-4C39-AA80-0E2ABA151DAE}" type="parTrans" cxnId="{96A2D7A4-0375-4366-89E0-EE9EF3EA6CA1}">
      <dgm:prSet/>
      <dgm:spPr/>
      <dgm:t>
        <a:bodyPr/>
        <a:lstStyle/>
        <a:p>
          <a:endParaRPr lang="es-ES"/>
        </a:p>
      </dgm:t>
    </dgm:pt>
    <dgm:pt modelId="{090378E8-B746-4874-B224-07002A1A8862}" type="sibTrans" cxnId="{96A2D7A4-0375-4366-89E0-EE9EF3EA6CA1}">
      <dgm:prSet/>
      <dgm:spPr/>
      <dgm:t>
        <a:bodyPr/>
        <a:lstStyle/>
        <a:p>
          <a:endParaRPr lang="es-ES"/>
        </a:p>
      </dgm:t>
    </dgm:pt>
    <dgm:pt modelId="{075BE9F8-C317-4CC0-80F1-9921A4FC97A8}">
      <dgm:prSet/>
      <dgm:spPr/>
      <dgm:t>
        <a:bodyPr/>
        <a:lstStyle/>
        <a:p>
          <a:r>
            <a:rPr lang="es-ES" dirty="0" smtClean="0"/>
            <a:t>MINEDUC</a:t>
          </a:r>
          <a:endParaRPr lang="es-ES" dirty="0"/>
        </a:p>
      </dgm:t>
    </dgm:pt>
    <dgm:pt modelId="{90F5B56F-CF8E-4E01-80EC-701B040EC180}" type="parTrans" cxnId="{99AB9789-4813-4B7E-8C92-31B9B23CEA5A}">
      <dgm:prSet/>
      <dgm:spPr/>
      <dgm:t>
        <a:bodyPr/>
        <a:lstStyle/>
        <a:p>
          <a:endParaRPr lang="es-ES"/>
        </a:p>
      </dgm:t>
    </dgm:pt>
    <dgm:pt modelId="{403A3801-9109-47B1-A881-395451E79767}" type="sibTrans" cxnId="{99AB9789-4813-4B7E-8C92-31B9B23CEA5A}">
      <dgm:prSet/>
      <dgm:spPr/>
      <dgm:t>
        <a:bodyPr/>
        <a:lstStyle/>
        <a:p>
          <a:endParaRPr lang="es-ES"/>
        </a:p>
      </dgm:t>
    </dgm:pt>
    <dgm:pt modelId="{2C342806-D23E-41BA-9F29-B695A312423A}">
      <dgm:prSet/>
      <dgm:spPr/>
      <dgm:t>
        <a:bodyPr/>
        <a:lstStyle/>
        <a:p>
          <a:r>
            <a:rPr lang="es-ES" dirty="0" smtClean="0">
              <a:solidFill>
                <a:schemeClr val="tx1"/>
              </a:solidFill>
            </a:rPr>
            <a:t>Acuerdo Ministerial 040, Implementar y promover un programa de participación estudiantil, en temáticas como: vida saludable y ambiente, entre otras.</a:t>
          </a:r>
          <a:endParaRPr lang="es-ES" dirty="0">
            <a:solidFill>
              <a:schemeClr val="tx1"/>
            </a:solidFill>
          </a:endParaRPr>
        </a:p>
      </dgm:t>
    </dgm:pt>
    <dgm:pt modelId="{669E78AD-17DD-4A3D-AB9E-AC3AAB8BB157}" type="parTrans" cxnId="{679CA48F-7150-4A93-A768-32F43BFB8ABE}">
      <dgm:prSet/>
      <dgm:spPr/>
      <dgm:t>
        <a:bodyPr/>
        <a:lstStyle/>
        <a:p>
          <a:endParaRPr lang="es-ES"/>
        </a:p>
      </dgm:t>
    </dgm:pt>
    <dgm:pt modelId="{E4E272B3-AB1A-4EE9-94D4-25D88F092B78}" type="sibTrans" cxnId="{679CA48F-7150-4A93-A768-32F43BFB8ABE}">
      <dgm:prSet/>
      <dgm:spPr/>
      <dgm:t>
        <a:bodyPr/>
        <a:lstStyle/>
        <a:p>
          <a:endParaRPr lang="es-ES"/>
        </a:p>
      </dgm:t>
    </dgm:pt>
    <dgm:pt modelId="{4178FFF4-0EBE-4DB1-88CC-E192A53FE858}" type="pres">
      <dgm:prSet presAssocID="{F3D82FCB-20BC-4D0A-89A7-31D52B190A03}" presName="theList" presStyleCnt="0">
        <dgm:presLayoutVars>
          <dgm:dir/>
          <dgm:animLvl val="lvl"/>
          <dgm:resizeHandles val="exact"/>
        </dgm:presLayoutVars>
      </dgm:prSet>
      <dgm:spPr/>
      <dgm:t>
        <a:bodyPr/>
        <a:lstStyle/>
        <a:p>
          <a:endParaRPr lang="es-ES"/>
        </a:p>
      </dgm:t>
    </dgm:pt>
    <dgm:pt modelId="{E6E695FE-D501-4C3C-B3A3-C85C0DD57546}" type="pres">
      <dgm:prSet presAssocID="{7B0D194C-3AA3-41E4-9B9F-98E49BE19C1D}" presName="compNode" presStyleCnt="0"/>
      <dgm:spPr/>
      <dgm:t>
        <a:bodyPr/>
        <a:lstStyle/>
        <a:p>
          <a:endParaRPr lang="es-ES"/>
        </a:p>
      </dgm:t>
    </dgm:pt>
    <dgm:pt modelId="{608AA4B3-6570-4061-82DA-E44E4689BCC5}" type="pres">
      <dgm:prSet presAssocID="{7B0D194C-3AA3-41E4-9B9F-98E49BE19C1D}" presName="aNode" presStyleLbl="bgShp" presStyleIdx="0" presStyleCnt="5"/>
      <dgm:spPr/>
      <dgm:t>
        <a:bodyPr/>
        <a:lstStyle/>
        <a:p>
          <a:endParaRPr lang="es-ES"/>
        </a:p>
      </dgm:t>
    </dgm:pt>
    <dgm:pt modelId="{09271601-C357-45C7-9D3B-6A82B3B1C31B}" type="pres">
      <dgm:prSet presAssocID="{7B0D194C-3AA3-41E4-9B9F-98E49BE19C1D}" presName="textNode" presStyleLbl="bgShp" presStyleIdx="0" presStyleCnt="5"/>
      <dgm:spPr/>
      <dgm:t>
        <a:bodyPr/>
        <a:lstStyle/>
        <a:p>
          <a:endParaRPr lang="es-ES"/>
        </a:p>
      </dgm:t>
    </dgm:pt>
    <dgm:pt modelId="{A6FDBB43-28B1-4B84-AC17-6BC9EBC931E0}" type="pres">
      <dgm:prSet presAssocID="{7B0D194C-3AA3-41E4-9B9F-98E49BE19C1D}" presName="compChildNode" presStyleCnt="0"/>
      <dgm:spPr/>
      <dgm:t>
        <a:bodyPr/>
        <a:lstStyle/>
        <a:p>
          <a:endParaRPr lang="es-ES"/>
        </a:p>
      </dgm:t>
    </dgm:pt>
    <dgm:pt modelId="{5F18F677-33F9-4085-AD53-6474BEB3F744}" type="pres">
      <dgm:prSet presAssocID="{7B0D194C-3AA3-41E4-9B9F-98E49BE19C1D}" presName="theInnerList" presStyleCnt="0"/>
      <dgm:spPr/>
      <dgm:t>
        <a:bodyPr/>
        <a:lstStyle/>
        <a:p>
          <a:endParaRPr lang="es-ES"/>
        </a:p>
      </dgm:t>
    </dgm:pt>
    <dgm:pt modelId="{0F54BDCD-7158-4625-B273-BDBD3B9E4319}" type="pres">
      <dgm:prSet presAssocID="{B3BEB3F7-8715-4AFC-BF1A-99C790DE6DED}" presName="childNode" presStyleLbl="node1" presStyleIdx="0" presStyleCnt="5">
        <dgm:presLayoutVars>
          <dgm:bulletEnabled val="1"/>
        </dgm:presLayoutVars>
      </dgm:prSet>
      <dgm:spPr/>
      <dgm:t>
        <a:bodyPr/>
        <a:lstStyle/>
        <a:p>
          <a:endParaRPr lang="es-ES"/>
        </a:p>
      </dgm:t>
    </dgm:pt>
    <dgm:pt modelId="{76B4D3CF-05B7-429A-A9AF-D6207F633BBA}" type="pres">
      <dgm:prSet presAssocID="{7B0D194C-3AA3-41E4-9B9F-98E49BE19C1D}" presName="aSpace" presStyleCnt="0"/>
      <dgm:spPr/>
      <dgm:t>
        <a:bodyPr/>
        <a:lstStyle/>
        <a:p>
          <a:endParaRPr lang="es-ES"/>
        </a:p>
      </dgm:t>
    </dgm:pt>
    <dgm:pt modelId="{39AEC704-771C-4051-B960-B0B3B03399BD}" type="pres">
      <dgm:prSet presAssocID="{1F4161A0-AF62-479D-BFAD-5DB9305F9377}" presName="compNode" presStyleCnt="0"/>
      <dgm:spPr/>
      <dgm:t>
        <a:bodyPr/>
        <a:lstStyle/>
        <a:p>
          <a:endParaRPr lang="es-ES"/>
        </a:p>
      </dgm:t>
    </dgm:pt>
    <dgm:pt modelId="{F2EE2833-F499-4B05-8687-F2490F2B1F6D}" type="pres">
      <dgm:prSet presAssocID="{1F4161A0-AF62-479D-BFAD-5DB9305F9377}" presName="aNode" presStyleLbl="bgShp" presStyleIdx="1" presStyleCnt="5"/>
      <dgm:spPr/>
      <dgm:t>
        <a:bodyPr/>
        <a:lstStyle/>
        <a:p>
          <a:endParaRPr lang="es-ES"/>
        </a:p>
      </dgm:t>
    </dgm:pt>
    <dgm:pt modelId="{2B4B7C21-4F28-4863-B3AB-F0F6868659EE}" type="pres">
      <dgm:prSet presAssocID="{1F4161A0-AF62-479D-BFAD-5DB9305F9377}" presName="textNode" presStyleLbl="bgShp" presStyleIdx="1" presStyleCnt="5"/>
      <dgm:spPr/>
      <dgm:t>
        <a:bodyPr/>
        <a:lstStyle/>
        <a:p>
          <a:endParaRPr lang="es-ES"/>
        </a:p>
      </dgm:t>
    </dgm:pt>
    <dgm:pt modelId="{02A2007F-A8A5-44DC-8922-67435B145026}" type="pres">
      <dgm:prSet presAssocID="{1F4161A0-AF62-479D-BFAD-5DB9305F9377}" presName="compChildNode" presStyleCnt="0"/>
      <dgm:spPr/>
      <dgm:t>
        <a:bodyPr/>
        <a:lstStyle/>
        <a:p>
          <a:endParaRPr lang="es-ES"/>
        </a:p>
      </dgm:t>
    </dgm:pt>
    <dgm:pt modelId="{20A2DFB9-0996-496D-A32E-B45687B943BD}" type="pres">
      <dgm:prSet presAssocID="{1F4161A0-AF62-479D-BFAD-5DB9305F9377}" presName="theInnerList" presStyleCnt="0"/>
      <dgm:spPr/>
      <dgm:t>
        <a:bodyPr/>
        <a:lstStyle/>
        <a:p>
          <a:endParaRPr lang="es-ES"/>
        </a:p>
      </dgm:t>
    </dgm:pt>
    <dgm:pt modelId="{815C0972-754A-4558-B96D-EA3557425235}" type="pres">
      <dgm:prSet presAssocID="{384624BF-8BC9-4E25-AB18-8ECFD5FEFCA6}" presName="childNode" presStyleLbl="node1" presStyleIdx="1" presStyleCnt="5">
        <dgm:presLayoutVars>
          <dgm:bulletEnabled val="1"/>
        </dgm:presLayoutVars>
      </dgm:prSet>
      <dgm:spPr/>
      <dgm:t>
        <a:bodyPr/>
        <a:lstStyle/>
        <a:p>
          <a:endParaRPr lang="es-ES"/>
        </a:p>
      </dgm:t>
    </dgm:pt>
    <dgm:pt modelId="{C1996EEE-3A2D-4FD7-B371-D1B6CD26C627}" type="pres">
      <dgm:prSet presAssocID="{1F4161A0-AF62-479D-BFAD-5DB9305F9377}" presName="aSpace" presStyleCnt="0"/>
      <dgm:spPr/>
      <dgm:t>
        <a:bodyPr/>
        <a:lstStyle/>
        <a:p>
          <a:endParaRPr lang="es-ES"/>
        </a:p>
      </dgm:t>
    </dgm:pt>
    <dgm:pt modelId="{8172FE0A-26EB-4BF7-AC54-F95D0060825B}" type="pres">
      <dgm:prSet presAssocID="{179CAC33-196E-434D-A8D2-D8F567971C2F}" presName="compNode" presStyleCnt="0"/>
      <dgm:spPr/>
      <dgm:t>
        <a:bodyPr/>
        <a:lstStyle/>
        <a:p>
          <a:endParaRPr lang="es-ES"/>
        </a:p>
      </dgm:t>
    </dgm:pt>
    <dgm:pt modelId="{0343FE16-1608-4646-A9B1-8B7B806E0612}" type="pres">
      <dgm:prSet presAssocID="{179CAC33-196E-434D-A8D2-D8F567971C2F}" presName="aNode" presStyleLbl="bgShp" presStyleIdx="2" presStyleCnt="5"/>
      <dgm:spPr/>
      <dgm:t>
        <a:bodyPr/>
        <a:lstStyle/>
        <a:p>
          <a:endParaRPr lang="es-ES"/>
        </a:p>
      </dgm:t>
    </dgm:pt>
    <dgm:pt modelId="{BDED1CA6-F2B7-40DE-A1C3-172688EA4331}" type="pres">
      <dgm:prSet presAssocID="{179CAC33-196E-434D-A8D2-D8F567971C2F}" presName="textNode" presStyleLbl="bgShp" presStyleIdx="2" presStyleCnt="5"/>
      <dgm:spPr/>
      <dgm:t>
        <a:bodyPr/>
        <a:lstStyle/>
        <a:p>
          <a:endParaRPr lang="es-ES"/>
        </a:p>
      </dgm:t>
    </dgm:pt>
    <dgm:pt modelId="{5D40B88C-5463-4FC6-8797-D0B618DDB08F}" type="pres">
      <dgm:prSet presAssocID="{179CAC33-196E-434D-A8D2-D8F567971C2F}" presName="compChildNode" presStyleCnt="0"/>
      <dgm:spPr/>
      <dgm:t>
        <a:bodyPr/>
        <a:lstStyle/>
        <a:p>
          <a:endParaRPr lang="es-ES"/>
        </a:p>
      </dgm:t>
    </dgm:pt>
    <dgm:pt modelId="{58490449-B2F4-42F6-93B6-7A5C1647E42E}" type="pres">
      <dgm:prSet presAssocID="{179CAC33-196E-434D-A8D2-D8F567971C2F}" presName="theInnerList" presStyleCnt="0"/>
      <dgm:spPr/>
      <dgm:t>
        <a:bodyPr/>
        <a:lstStyle/>
        <a:p>
          <a:endParaRPr lang="es-ES"/>
        </a:p>
      </dgm:t>
    </dgm:pt>
    <dgm:pt modelId="{828692E0-1577-4784-B451-ED7B1D0366F3}" type="pres">
      <dgm:prSet presAssocID="{68EB0FC7-2007-47CF-B97D-3EF227ADBE76}" presName="childNode" presStyleLbl="node1" presStyleIdx="2" presStyleCnt="5">
        <dgm:presLayoutVars>
          <dgm:bulletEnabled val="1"/>
        </dgm:presLayoutVars>
      </dgm:prSet>
      <dgm:spPr/>
      <dgm:t>
        <a:bodyPr/>
        <a:lstStyle/>
        <a:p>
          <a:endParaRPr lang="es-ES"/>
        </a:p>
      </dgm:t>
    </dgm:pt>
    <dgm:pt modelId="{B58D22C0-CD0D-4E5B-A9E1-E500821E7D05}" type="pres">
      <dgm:prSet presAssocID="{179CAC33-196E-434D-A8D2-D8F567971C2F}" presName="aSpace" presStyleCnt="0"/>
      <dgm:spPr/>
      <dgm:t>
        <a:bodyPr/>
        <a:lstStyle/>
        <a:p>
          <a:endParaRPr lang="es-ES"/>
        </a:p>
      </dgm:t>
    </dgm:pt>
    <dgm:pt modelId="{C27F1D8A-E586-45EC-B9BC-ED48CB207C0C}" type="pres">
      <dgm:prSet presAssocID="{1F9C807C-0162-4D67-9AD1-53B6E77C4AB7}" presName="compNode" presStyleCnt="0"/>
      <dgm:spPr/>
      <dgm:t>
        <a:bodyPr/>
        <a:lstStyle/>
        <a:p>
          <a:endParaRPr lang="es-ES"/>
        </a:p>
      </dgm:t>
    </dgm:pt>
    <dgm:pt modelId="{B4A85975-7960-4073-9793-1CC83FF952E3}" type="pres">
      <dgm:prSet presAssocID="{1F9C807C-0162-4D67-9AD1-53B6E77C4AB7}" presName="aNode" presStyleLbl="bgShp" presStyleIdx="3" presStyleCnt="5"/>
      <dgm:spPr/>
      <dgm:t>
        <a:bodyPr/>
        <a:lstStyle/>
        <a:p>
          <a:endParaRPr lang="es-ES"/>
        </a:p>
      </dgm:t>
    </dgm:pt>
    <dgm:pt modelId="{B72AFA8D-4E4D-4960-B523-2CBE60D502D4}" type="pres">
      <dgm:prSet presAssocID="{1F9C807C-0162-4D67-9AD1-53B6E77C4AB7}" presName="textNode" presStyleLbl="bgShp" presStyleIdx="3" presStyleCnt="5"/>
      <dgm:spPr/>
      <dgm:t>
        <a:bodyPr/>
        <a:lstStyle/>
        <a:p>
          <a:endParaRPr lang="es-ES"/>
        </a:p>
      </dgm:t>
    </dgm:pt>
    <dgm:pt modelId="{2A578418-14FA-45A3-B3A0-8A6F2987A3C4}" type="pres">
      <dgm:prSet presAssocID="{1F9C807C-0162-4D67-9AD1-53B6E77C4AB7}" presName="compChildNode" presStyleCnt="0"/>
      <dgm:spPr/>
      <dgm:t>
        <a:bodyPr/>
        <a:lstStyle/>
        <a:p>
          <a:endParaRPr lang="es-ES"/>
        </a:p>
      </dgm:t>
    </dgm:pt>
    <dgm:pt modelId="{742E0B95-5984-4F78-BC8E-AE5126DC3AB9}" type="pres">
      <dgm:prSet presAssocID="{1F9C807C-0162-4D67-9AD1-53B6E77C4AB7}" presName="theInnerList" presStyleCnt="0"/>
      <dgm:spPr/>
      <dgm:t>
        <a:bodyPr/>
        <a:lstStyle/>
        <a:p>
          <a:endParaRPr lang="es-ES"/>
        </a:p>
      </dgm:t>
    </dgm:pt>
    <dgm:pt modelId="{69F32AFF-F37E-4C9E-9F9B-6A04D84134B9}" type="pres">
      <dgm:prSet presAssocID="{63BA88A2-897D-4644-B6E6-C1F08F2E2E35}" presName="childNode" presStyleLbl="node1" presStyleIdx="3" presStyleCnt="5">
        <dgm:presLayoutVars>
          <dgm:bulletEnabled val="1"/>
        </dgm:presLayoutVars>
      </dgm:prSet>
      <dgm:spPr/>
      <dgm:t>
        <a:bodyPr/>
        <a:lstStyle/>
        <a:p>
          <a:endParaRPr lang="es-ES"/>
        </a:p>
      </dgm:t>
    </dgm:pt>
    <dgm:pt modelId="{EC627A3E-2218-46B3-9F6F-43D59ED0E809}" type="pres">
      <dgm:prSet presAssocID="{1F9C807C-0162-4D67-9AD1-53B6E77C4AB7}" presName="aSpace" presStyleCnt="0"/>
      <dgm:spPr/>
      <dgm:t>
        <a:bodyPr/>
        <a:lstStyle/>
        <a:p>
          <a:endParaRPr lang="es-ES"/>
        </a:p>
      </dgm:t>
    </dgm:pt>
    <dgm:pt modelId="{9A8BBB28-1EC0-40DB-8B83-CA2437206A62}" type="pres">
      <dgm:prSet presAssocID="{075BE9F8-C317-4CC0-80F1-9921A4FC97A8}" presName="compNode" presStyleCnt="0"/>
      <dgm:spPr/>
      <dgm:t>
        <a:bodyPr/>
        <a:lstStyle/>
        <a:p>
          <a:endParaRPr lang="es-ES"/>
        </a:p>
      </dgm:t>
    </dgm:pt>
    <dgm:pt modelId="{5050B4D6-E418-400F-A959-E65A5728B204}" type="pres">
      <dgm:prSet presAssocID="{075BE9F8-C317-4CC0-80F1-9921A4FC97A8}" presName="aNode" presStyleLbl="bgShp" presStyleIdx="4" presStyleCnt="5"/>
      <dgm:spPr/>
      <dgm:t>
        <a:bodyPr/>
        <a:lstStyle/>
        <a:p>
          <a:endParaRPr lang="es-ES"/>
        </a:p>
      </dgm:t>
    </dgm:pt>
    <dgm:pt modelId="{309C275D-4E77-4598-9E22-5DFA7020BED9}" type="pres">
      <dgm:prSet presAssocID="{075BE9F8-C317-4CC0-80F1-9921A4FC97A8}" presName="textNode" presStyleLbl="bgShp" presStyleIdx="4" presStyleCnt="5"/>
      <dgm:spPr/>
      <dgm:t>
        <a:bodyPr/>
        <a:lstStyle/>
        <a:p>
          <a:endParaRPr lang="es-ES"/>
        </a:p>
      </dgm:t>
    </dgm:pt>
    <dgm:pt modelId="{EEBC017C-2569-4EBA-9795-2B659C0D18EC}" type="pres">
      <dgm:prSet presAssocID="{075BE9F8-C317-4CC0-80F1-9921A4FC97A8}" presName="compChildNode" presStyleCnt="0"/>
      <dgm:spPr/>
      <dgm:t>
        <a:bodyPr/>
        <a:lstStyle/>
        <a:p>
          <a:endParaRPr lang="es-ES"/>
        </a:p>
      </dgm:t>
    </dgm:pt>
    <dgm:pt modelId="{9F4C950E-EA45-4CE5-9392-0B20721A35E4}" type="pres">
      <dgm:prSet presAssocID="{075BE9F8-C317-4CC0-80F1-9921A4FC97A8}" presName="theInnerList" presStyleCnt="0"/>
      <dgm:spPr/>
      <dgm:t>
        <a:bodyPr/>
        <a:lstStyle/>
        <a:p>
          <a:endParaRPr lang="es-ES"/>
        </a:p>
      </dgm:t>
    </dgm:pt>
    <dgm:pt modelId="{42A31707-72BC-48CE-9B85-46CB08360D17}" type="pres">
      <dgm:prSet presAssocID="{2C342806-D23E-41BA-9F29-B695A312423A}" presName="childNode" presStyleLbl="node1" presStyleIdx="4" presStyleCnt="5">
        <dgm:presLayoutVars>
          <dgm:bulletEnabled val="1"/>
        </dgm:presLayoutVars>
      </dgm:prSet>
      <dgm:spPr/>
      <dgm:t>
        <a:bodyPr/>
        <a:lstStyle/>
        <a:p>
          <a:endParaRPr lang="es-ES"/>
        </a:p>
      </dgm:t>
    </dgm:pt>
  </dgm:ptLst>
  <dgm:cxnLst>
    <dgm:cxn modelId="{32FCD716-8329-447D-AC70-E55EA0C046D0}" srcId="{F3D82FCB-20BC-4D0A-89A7-31D52B190A03}" destId="{7B0D194C-3AA3-41E4-9B9F-98E49BE19C1D}" srcOrd="0" destOrd="0" parTransId="{69849ED7-6AA6-468F-97AB-221DAA0D4FC3}" sibTransId="{C787333A-B6EB-47DF-83E6-1161F13B55D3}"/>
    <dgm:cxn modelId="{B521AA3B-C875-4703-B14C-110C7911186C}" srcId="{F3D82FCB-20BC-4D0A-89A7-31D52B190A03}" destId="{179CAC33-196E-434D-A8D2-D8F567971C2F}" srcOrd="2" destOrd="0" parTransId="{E686979E-F356-4988-A1E9-BF5D5447E616}" sibTransId="{0D675EEA-D362-492B-A3B2-A3D363701EFA}"/>
    <dgm:cxn modelId="{679CA48F-7150-4A93-A768-32F43BFB8ABE}" srcId="{075BE9F8-C317-4CC0-80F1-9921A4FC97A8}" destId="{2C342806-D23E-41BA-9F29-B695A312423A}" srcOrd="0" destOrd="0" parTransId="{669E78AD-17DD-4A3D-AB9E-AC3AAB8BB157}" sibTransId="{E4E272B3-AB1A-4EE9-94D4-25D88F092B78}"/>
    <dgm:cxn modelId="{C9530DB1-A653-4610-A9A0-F20E81AB3076}" type="presOf" srcId="{179CAC33-196E-434D-A8D2-D8F567971C2F}" destId="{0343FE16-1608-4646-A9B1-8B7B806E0612}" srcOrd="0" destOrd="0" presId="urn:microsoft.com/office/officeart/2005/8/layout/lProcess2"/>
    <dgm:cxn modelId="{3FAC973F-58C1-4280-852E-D17965A470CF}" type="presOf" srcId="{63BA88A2-897D-4644-B6E6-C1F08F2E2E35}" destId="{69F32AFF-F37E-4C9E-9F9B-6A04D84134B9}" srcOrd="0" destOrd="0" presId="urn:microsoft.com/office/officeart/2005/8/layout/lProcess2"/>
    <dgm:cxn modelId="{61AD5A4B-7FA7-41FB-A6BF-E9A2877FC466}" type="presOf" srcId="{384624BF-8BC9-4E25-AB18-8ECFD5FEFCA6}" destId="{815C0972-754A-4558-B96D-EA3557425235}" srcOrd="0" destOrd="0" presId="urn:microsoft.com/office/officeart/2005/8/layout/lProcess2"/>
    <dgm:cxn modelId="{B56276CD-A488-4A49-995B-03B4EBD8D7D2}" type="presOf" srcId="{075BE9F8-C317-4CC0-80F1-9921A4FC97A8}" destId="{5050B4D6-E418-400F-A959-E65A5728B204}" srcOrd="0" destOrd="0" presId="urn:microsoft.com/office/officeart/2005/8/layout/lProcess2"/>
    <dgm:cxn modelId="{DBB05AFA-3875-4CA0-AD4D-7A505EF6181C}" type="presOf" srcId="{1F9C807C-0162-4D67-9AD1-53B6E77C4AB7}" destId="{B4A85975-7960-4073-9793-1CC83FF952E3}" srcOrd="0" destOrd="0" presId="urn:microsoft.com/office/officeart/2005/8/layout/lProcess2"/>
    <dgm:cxn modelId="{FB3AE056-B34A-403D-ABCC-4CC57CDAED3C}" type="presOf" srcId="{7B0D194C-3AA3-41E4-9B9F-98E49BE19C1D}" destId="{608AA4B3-6570-4061-82DA-E44E4689BCC5}" srcOrd="0" destOrd="0" presId="urn:microsoft.com/office/officeart/2005/8/layout/lProcess2"/>
    <dgm:cxn modelId="{C819773F-3310-4453-855B-FDC6A27D3816}" srcId="{1F4161A0-AF62-479D-BFAD-5DB9305F9377}" destId="{384624BF-8BC9-4E25-AB18-8ECFD5FEFCA6}" srcOrd="0" destOrd="0" parTransId="{6BCB3638-A495-46FD-B595-D621A1471198}" sibTransId="{23A02AE4-DB5A-4CDB-AB3E-FE80BBC953E3}"/>
    <dgm:cxn modelId="{00AF9537-7FDE-4E5A-BC0F-4362A41D7B50}" type="presOf" srcId="{B3BEB3F7-8715-4AFC-BF1A-99C790DE6DED}" destId="{0F54BDCD-7158-4625-B273-BDBD3B9E4319}" srcOrd="0" destOrd="0" presId="urn:microsoft.com/office/officeart/2005/8/layout/lProcess2"/>
    <dgm:cxn modelId="{A053CEB7-35C0-47E2-A1DA-9BDE9A6F8EA2}" type="presOf" srcId="{1F4161A0-AF62-479D-BFAD-5DB9305F9377}" destId="{2B4B7C21-4F28-4863-B3AB-F0F6868659EE}" srcOrd="1" destOrd="0" presId="urn:microsoft.com/office/officeart/2005/8/layout/lProcess2"/>
    <dgm:cxn modelId="{E86F4951-E56B-495D-BBF8-3E150553E0A5}" srcId="{7B0D194C-3AA3-41E4-9B9F-98E49BE19C1D}" destId="{B3BEB3F7-8715-4AFC-BF1A-99C790DE6DED}" srcOrd="0" destOrd="0" parTransId="{6EDD6753-C898-41A7-83E7-C75629A3E765}" sibTransId="{9C2FF9D1-1BAB-4FA9-91AC-EF4DE7F0E18F}"/>
    <dgm:cxn modelId="{7C89A950-42BA-4DF8-9957-DCADBD549227}" type="presOf" srcId="{1F4161A0-AF62-479D-BFAD-5DB9305F9377}" destId="{F2EE2833-F499-4B05-8687-F2490F2B1F6D}" srcOrd="0" destOrd="0" presId="urn:microsoft.com/office/officeart/2005/8/layout/lProcess2"/>
    <dgm:cxn modelId="{99AB9789-4813-4B7E-8C92-31B9B23CEA5A}" srcId="{F3D82FCB-20BC-4D0A-89A7-31D52B190A03}" destId="{075BE9F8-C317-4CC0-80F1-9921A4FC97A8}" srcOrd="4" destOrd="0" parTransId="{90F5B56F-CF8E-4E01-80EC-701B040EC180}" sibTransId="{403A3801-9109-47B1-A881-395451E79767}"/>
    <dgm:cxn modelId="{FA39BA5E-42D6-49EE-A974-C5F9D6ED6F6A}" type="presOf" srcId="{F3D82FCB-20BC-4D0A-89A7-31D52B190A03}" destId="{4178FFF4-0EBE-4DB1-88CC-E192A53FE858}" srcOrd="0" destOrd="0" presId="urn:microsoft.com/office/officeart/2005/8/layout/lProcess2"/>
    <dgm:cxn modelId="{6413436D-E509-473C-9664-0DBA0B4E5DAF}" type="presOf" srcId="{1F9C807C-0162-4D67-9AD1-53B6E77C4AB7}" destId="{B72AFA8D-4E4D-4960-B523-2CBE60D502D4}" srcOrd="1" destOrd="0" presId="urn:microsoft.com/office/officeart/2005/8/layout/lProcess2"/>
    <dgm:cxn modelId="{1A1BC23B-0F4A-4ED1-A105-87236C58576E}" type="presOf" srcId="{179CAC33-196E-434D-A8D2-D8F567971C2F}" destId="{BDED1CA6-F2B7-40DE-A1C3-172688EA4331}" srcOrd="1" destOrd="0" presId="urn:microsoft.com/office/officeart/2005/8/layout/lProcess2"/>
    <dgm:cxn modelId="{BF8C878E-1CB7-4314-A45D-3EBE5E250EA3}" type="presOf" srcId="{2C342806-D23E-41BA-9F29-B695A312423A}" destId="{42A31707-72BC-48CE-9B85-46CB08360D17}" srcOrd="0" destOrd="0" presId="urn:microsoft.com/office/officeart/2005/8/layout/lProcess2"/>
    <dgm:cxn modelId="{EA7AEB96-F037-4E2B-B37F-3B0EB6B99720}" srcId="{F3D82FCB-20BC-4D0A-89A7-31D52B190A03}" destId="{1F4161A0-AF62-479D-BFAD-5DB9305F9377}" srcOrd="1" destOrd="0" parTransId="{5268E9FF-1E22-4520-9122-D91A0EF06E6F}" sibTransId="{0076B07C-7B85-4C0B-B6FA-9D4BF2F3F75E}"/>
    <dgm:cxn modelId="{DFB1C88F-5481-4BEF-BBAD-ACD3ED4ADB29}" type="presOf" srcId="{075BE9F8-C317-4CC0-80F1-9921A4FC97A8}" destId="{309C275D-4E77-4598-9E22-5DFA7020BED9}" srcOrd="1" destOrd="0" presId="urn:microsoft.com/office/officeart/2005/8/layout/lProcess2"/>
    <dgm:cxn modelId="{371F5B22-DE7D-473C-B0A2-CA33C6214C5B}" srcId="{179CAC33-196E-434D-A8D2-D8F567971C2F}" destId="{68EB0FC7-2007-47CF-B97D-3EF227ADBE76}" srcOrd="0" destOrd="0" parTransId="{FF609D9A-2551-4523-A316-A5B536DA5F20}" sibTransId="{E6C967B8-5D62-41A6-AC78-453169DD5629}"/>
    <dgm:cxn modelId="{1E3FD531-4C80-437E-8051-B06E5D66F721}" type="presOf" srcId="{68EB0FC7-2007-47CF-B97D-3EF227ADBE76}" destId="{828692E0-1577-4784-B451-ED7B1D0366F3}" srcOrd="0" destOrd="0" presId="urn:microsoft.com/office/officeart/2005/8/layout/lProcess2"/>
    <dgm:cxn modelId="{F629E2A4-BE34-4FC3-9853-E42683D15DC8}" srcId="{F3D82FCB-20BC-4D0A-89A7-31D52B190A03}" destId="{1F9C807C-0162-4D67-9AD1-53B6E77C4AB7}" srcOrd="3" destOrd="0" parTransId="{9F632835-DE85-4758-8383-BC59225AFF7F}" sibTransId="{53DAFAF5-8D61-4BE5-8E4F-A8F158CAC132}"/>
    <dgm:cxn modelId="{9E55328A-A468-4A54-BB1D-F8655283ABD4}" type="presOf" srcId="{7B0D194C-3AA3-41E4-9B9F-98E49BE19C1D}" destId="{09271601-C357-45C7-9D3B-6A82B3B1C31B}" srcOrd="1" destOrd="0" presId="urn:microsoft.com/office/officeart/2005/8/layout/lProcess2"/>
    <dgm:cxn modelId="{96A2D7A4-0375-4366-89E0-EE9EF3EA6CA1}" srcId="{1F9C807C-0162-4D67-9AD1-53B6E77C4AB7}" destId="{63BA88A2-897D-4644-B6E6-C1F08F2E2E35}" srcOrd="0" destOrd="0" parTransId="{D001CEE1-73BF-4C39-AA80-0E2ABA151DAE}" sibTransId="{090378E8-B746-4874-B224-07002A1A8862}"/>
    <dgm:cxn modelId="{9E458693-5B9A-4988-AEEC-6F0799BF05D7}" type="presParOf" srcId="{4178FFF4-0EBE-4DB1-88CC-E192A53FE858}" destId="{E6E695FE-D501-4C3C-B3A3-C85C0DD57546}" srcOrd="0" destOrd="0" presId="urn:microsoft.com/office/officeart/2005/8/layout/lProcess2"/>
    <dgm:cxn modelId="{38DE5166-7DA9-4675-94D7-D07FE4F84E3D}" type="presParOf" srcId="{E6E695FE-D501-4C3C-B3A3-C85C0DD57546}" destId="{608AA4B3-6570-4061-82DA-E44E4689BCC5}" srcOrd="0" destOrd="0" presId="urn:microsoft.com/office/officeart/2005/8/layout/lProcess2"/>
    <dgm:cxn modelId="{B1B10494-0242-4ACE-AAB8-1C8F927E9D6C}" type="presParOf" srcId="{E6E695FE-D501-4C3C-B3A3-C85C0DD57546}" destId="{09271601-C357-45C7-9D3B-6A82B3B1C31B}" srcOrd="1" destOrd="0" presId="urn:microsoft.com/office/officeart/2005/8/layout/lProcess2"/>
    <dgm:cxn modelId="{4D349D30-5480-4F2B-B77A-E7B78AD4E559}" type="presParOf" srcId="{E6E695FE-D501-4C3C-B3A3-C85C0DD57546}" destId="{A6FDBB43-28B1-4B84-AC17-6BC9EBC931E0}" srcOrd="2" destOrd="0" presId="urn:microsoft.com/office/officeart/2005/8/layout/lProcess2"/>
    <dgm:cxn modelId="{C8A1FE02-86A7-44DA-A776-0EB65892CBBD}" type="presParOf" srcId="{A6FDBB43-28B1-4B84-AC17-6BC9EBC931E0}" destId="{5F18F677-33F9-4085-AD53-6474BEB3F744}" srcOrd="0" destOrd="0" presId="urn:microsoft.com/office/officeart/2005/8/layout/lProcess2"/>
    <dgm:cxn modelId="{2A2FF2B5-0D53-4243-8306-56DCA4D6F8B1}" type="presParOf" srcId="{5F18F677-33F9-4085-AD53-6474BEB3F744}" destId="{0F54BDCD-7158-4625-B273-BDBD3B9E4319}" srcOrd="0" destOrd="0" presId="urn:microsoft.com/office/officeart/2005/8/layout/lProcess2"/>
    <dgm:cxn modelId="{775CC608-220A-4171-8C60-3CD754FED588}" type="presParOf" srcId="{4178FFF4-0EBE-4DB1-88CC-E192A53FE858}" destId="{76B4D3CF-05B7-429A-A9AF-D6207F633BBA}" srcOrd="1" destOrd="0" presId="urn:microsoft.com/office/officeart/2005/8/layout/lProcess2"/>
    <dgm:cxn modelId="{88D3461E-61CA-43CB-BD26-E4EC8E2E7B69}" type="presParOf" srcId="{4178FFF4-0EBE-4DB1-88CC-E192A53FE858}" destId="{39AEC704-771C-4051-B960-B0B3B03399BD}" srcOrd="2" destOrd="0" presId="urn:microsoft.com/office/officeart/2005/8/layout/lProcess2"/>
    <dgm:cxn modelId="{3523A40F-A597-4C71-A89D-059274EC2328}" type="presParOf" srcId="{39AEC704-771C-4051-B960-B0B3B03399BD}" destId="{F2EE2833-F499-4B05-8687-F2490F2B1F6D}" srcOrd="0" destOrd="0" presId="urn:microsoft.com/office/officeart/2005/8/layout/lProcess2"/>
    <dgm:cxn modelId="{12007633-6AA9-43B8-9500-4A6381A7ECEB}" type="presParOf" srcId="{39AEC704-771C-4051-B960-B0B3B03399BD}" destId="{2B4B7C21-4F28-4863-B3AB-F0F6868659EE}" srcOrd="1" destOrd="0" presId="urn:microsoft.com/office/officeart/2005/8/layout/lProcess2"/>
    <dgm:cxn modelId="{AC4F4B1E-8BA0-4D54-9386-B3318657D0A4}" type="presParOf" srcId="{39AEC704-771C-4051-B960-B0B3B03399BD}" destId="{02A2007F-A8A5-44DC-8922-67435B145026}" srcOrd="2" destOrd="0" presId="urn:microsoft.com/office/officeart/2005/8/layout/lProcess2"/>
    <dgm:cxn modelId="{D3602164-2413-42E4-9E98-E44C50A083A9}" type="presParOf" srcId="{02A2007F-A8A5-44DC-8922-67435B145026}" destId="{20A2DFB9-0996-496D-A32E-B45687B943BD}" srcOrd="0" destOrd="0" presId="urn:microsoft.com/office/officeart/2005/8/layout/lProcess2"/>
    <dgm:cxn modelId="{BDE6CA51-8217-469D-A968-AB64470E314C}" type="presParOf" srcId="{20A2DFB9-0996-496D-A32E-B45687B943BD}" destId="{815C0972-754A-4558-B96D-EA3557425235}" srcOrd="0" destOrd="0" presId="urn:microsoft.com/office/officeart/2005/8/layout/lProcess2"/>
    <dgm:cxn modelId="{919406E6-45F4-499C-BE0B-254232A381D0}" type="presParOf" srcId="{4178FFF4-0EBE-4DB1-88CC-E192A53FE858}" destId="{C1996EEE-3A2D-4FD7-B371-D1B6CD26C627}" srcOrd="3" destOrd="0" presId="urn:microsoft.com/office/officeart/2005/8/layout/lProcess2"/>
    <dgm:cxn modelId="{D8D8481D-ED5D-4F60-9487-2CF205DD88F9}" type="presParOf" srcId="{4178FFF4-0EBE-4DB1-88CC-E192A53FE858}" destId="{8172FE0A-26EB-4BF7-AC54-F95D0060825B}" srcOrd="4" destOrd="0" presId="urn:microsoft.com/office/officeart/2005/8/layout/lProcess2"/>
    <dgm:cxn modelId="{2249CDBA-4B1C-47C9-B4E6-3B08AB4D6E3A}" type="presParOf" srcId="{8172FE0A-26EB-4BF7-AC54-F95D0060825B}" destId="{0343FE16-1608-4646-A9B1-8B7B806E0612}" srcOrd="0" destOrd="0" presId="urn:microsoft.com/office/officeart/2005/8/layout/lProcess2"/>
    <dgm:cxn modelId="{A4AD37ED-C1B9-4FF8-918C-11E23BDCC8EB}" type="presParOf" srcId="{8172FE0A-26EB-4BF7-AC54-F95D0060825B}" destId="{BDED1CA6-F2B7-40DE-A1C3-172688EA4331}" srcOrd="1" destOrd="0" presId="urn:microsoft.com/office/officeart/2005/8/layout/lProcess2"/>
    <dgm:cxn modelId="{A88596D1-FDE8-4807-9D2D-43A658C55487}" type="presParOf" srcId="{8172FE0A-26EB-4BF7-AC54-F95D0060825B}" destId="{5D40B88C-5463-4FC6-8797-D0B618DDB08F}" srcOrd="2" destOrd="0" presId="urn:microsoft.com/office/officeart/2005/8/layout/lProcess2"/>
    <dgm:cxn modelId="{964AE8B2-E012-474C-8780-07F7FE273E63}" type="presParOf" srcId="{5D40B88C-5463-4FC6-8797-D0B618DDB08F}" destId="{58490449-B2F4-42F6-93B6-7A5C1647E42E}" srcOrd="0" destOrd="0" presId="urn:microsoft.com/office/officeart/2005/8/layout/lProcess2"/>
    <dgm:cxn modelId="{4B8E0136-F0C1-4A4D-8502-A46EEAB9396A}" type="presParOf" srcId="{58490449-B2F4-42F6-93B6-7A5C1647E42E}" destId="{828692E0-1577-4784-B451-ED7B1D0366F3}" srcOrd="0" destOrd="0" presId="urn:microsoft.com/office/officeart/2005/8/layout/lProcess2"/>
    <dgm:cxn modelId="{1570281F-FBC5-4537-B117-C23C1A4171DC}" type="presParOf" srcId="{4178FFF4-0EBE-4DB1-88CC-E192A53FE858}" destId="{B58D22C0-CD0D-4E5B-A9E1-E500821E7D05}" srcOrd="5" destOrd="0" presId="urn:microsoft.com/office/officeart/2005/8/layout/lProcess2"/>
    <dgm:cxn modelId="{E155A789-5E3D-4190-ABEF-70D77C02859D}" type="presParOf" srcId="{4178FFF4-0EBE-4DB1-88CC-E192A53FE858}" destId="{C27F1D8A-E586-45EC-B9BC-ED48CB207C0C}" srcOrd="6" destOrd="0" presId="urn:microsoft.com/office/officeart/2005/8/layout/lProcess2"/>
    <dgm:cxn modelId="{37AF7C92-A17B-424C-8BC8-213FAFD8B23E}" type="presParOf" srcId="{C27F1D8A-E586-45EC-B9BC-ED48CB207C0C}" destId="{B4A85975-7960-4073-9793-1CC83FF952E3}" srcOrd="0" destOrd="0" presId="urn:microsoft.com/office/officeart/2005/8/layout/lProcess2"/>
    <dgm:cxn modelId="{0DD946D4-ABC3-4FCB-97EC-39E0EF0E1E2B}" type="presParOf" srcId="{C27F1D8A-E586-45EC-B9BC-ED48CB207C0C}" destId="{B72AFA8D-4E4D-4960-B523-2CBE60D502D4}" srcOrd="1" destOrd="0" presId="urn:microsoft.com/office/officeart/2005/8/layout/lProcess2"/>
    <dgm:cxn modelId="{3D17CE32-34C5-4F51-BC8E-A8828FF360F9}" type="presParOf" srcId="{C27F1D8A-E586-45EC-B9BC-ED48CB207C0C}" destId="{2A578418-14FA-45A3-B3A0-8A6F2987A3C4}" srcOrd="2" destOrd="0" presId="urn:microsoft.com/office/officeart/2005/8/layout/lProcess2"/>
    <dgm:cxn modelId="{D825E2B5-9251-4C9A-8771-751F407D7ED9}" type="presParOf" srcId="{2A578418-14FA-45A3-B3A0-8A6F2987A3C4}" destId="{742E0B95-5984-4F78-BC8E-AE5126DC3AB9}" srcOrd="0" destOrd="0" presId="urn:microsoft.com/office/officeart/2005/8/layout/lProcess2"/>
    <dgm:cxn modelId="{6462C670-B6BE-4397-8EBB-5294E7D2ED4C}" type="presParOf" srcId="{742E0B95-5984-4F78-BC8E-AE5126DC3AB9}" destId="{69F32AFF-F37E-4C9E-9F9B-6A04D84134B9}" srcOrd="0" destOrd="0" presId="urn:microsoft.com/office/officeart/2005/8/layout/lProcess2"/>
    <dgm:cxn modelId="{839E1637-9E49-4DEB-8115-80266200BCF4}" type="presParOf" srcId="{4178FFF4-0EBE-4DB1-88CC-E192A53FE858}" destId="{EC627A3E-2218-46B3-9F6F-43D59ED0E809}" srcOrd="7" destOrd="0" presId="urn:microsoft.com/office/officeart/2005/8/layout/lProcess2"/>
    <dgm:cxn modelId="{EA2D932E-B1CB-4342-BDBB-663FF54B69B8}" type="presParOf" srcId="{4178FFF4-0EBE-4DB1-88CC-E192A53FE858}" destId="{9A8BBB28-1EC0-40DB-8B83-CA2437206A62}" srcOrd="8" destOrd="0" presId="urn:microsoft.com/office/officeart/2005/8/layout/lProcess2"/>
    <dgm:cxn modelId="{BE77DB46-85D3-4ED1-9035-7FB75F46C2A4}" type="presParOf" srcId="{9A8BBB28-1EC0-40DB-8B83-CA2437206A62}" destId="{5050B4D6-E418-400F-A959-E65A5728B204}" srcOrd="0" destOrd="0" presId="urn:microsoft.com/office/officeart/2005/8/layout/lProcess2"/>
    <dgm:cxn modelId="{AA68C5CA-B8FF-4978-AFB9-BF095075138D}" type="presParOf" srcId="{9A8BBB28-1EC0-40DB-8B83-CA2437206A62}" destId="{309C275D-4E77-4598-9E22-5DFA7020BED9}" srcOrd="1" destOrd="0" presId="urn:microsoft.com/office/officeart/2005/8/layout/lProcess2"/>
    <dgm:cxn modelId="{777E6C88-AC27-47C4-A8CE-192FC628A682}" type="presParOf" srcId="{9A8BBB28-1EC0-40DB-8B83-CA2437206A62}" destId="{EEBC017C-2569-4EBA-9795-2B659C0D18EC}" srcOrd="2" destOrd="0" presId="urn:microsoft.com/office/officeart/2005/8/layout/lProcess2"/>
    <dgm:cxn modelId="{0DE37EFB-AAD3-4987-85F1-9637678F50DD}" type="presParOf" srcId="{EEBC017C-2569-4EBA-9795-2B659C0D18EC}" destId="{9F4C950E-EA45-4CE5-9392-0B20721A35E4}" srcOrd="0" destOrd="0" presId="urn:microsoft.com/office/officeart/2005/8/layout/lProcess2"/>
    <dgm:cxn modelId="{C6D4492D-7EC3-4592-BABB-6AE4923E7825}" type="presParOf" srcId="{9F4C950E-EA45-4CE5-9392-0B20721A35E4}" destId="{42A31707-72BC-48CE-9B85-46CB08360D17}"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DF86DE3-28C0-4883-9A7F-716853F5E4BA}"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s-EC"/>
        </a:p>
      </dgm:t>
    </dgm:pt>
    <dgm:pt modelId="{DE70A547-7B17-4411-AF59-79EE03DCF7C7}">
      <dgm:prSet phldrT="[Texto]" custT="1"/>
      <dgm:spPr/>
      <dgm:t>
        <a:bodyPr/>
        <a:lstStyle/>
        <a:p>
          <a:r>
            <a:rPr lang="es-EC" sz="1400" dirty="0" smtClean="0"/>
            <a:t>Identificación prioridades provinciales</a:t>
          </a:r>
        </a:p>
        <a:p>
          <a:r>
            <a:rPr lang="es-EC" sz="1400" dirty="0" smtClean="0"/>
            <a:t>Beneficiarios </a:t>
          </a:r>
          <a:endParaRPr lang="es-EC" sz="1400" dirty="0"/>
        </a:p>
      </dgm:t>
    </dgm:pt>
    <dgm:pt modelId="{7F849E54-7F66-4BE2-8B30-5CC36DE40B8D}" type="parTrans" cxnId="{1898AC57-3C17-4E91-AA82-C6E947E9F1B0}">
      <dgm:prSet/>
      <dgm:spPr/>
      <dgm:t>
        <a:bodyPr/>
        <a:lstStyle/>
        <a:p>
          <a:endParaRPr lang="es-EC" sz="2000"/>
        </a:p>
      </dgm:t>
    </dgm:pt>
    <dgm:pt modelId="{EBB2CC80-25C3-447B-B094-7A88799DA19A}" type="sibTrans" cxnId="{1898AC57-3C17-4E91-AA82-C6E947E9F1B0}">
      <dgm:prSet/>
      <dgm:spPr/>
      <dgm:t>
        <a:bodyPr/>
        <a:lstStyle/>
        <a:p>
          <a:endParaRPr lang="es-EC" sz="2000"/>
        </a:p>
      </dgm:t>
    </dgm:pt>
    <dgm:pt modelId="{A38BD214-2E5F-4B92-9B32-46DCC71A0C29}">
      <dgm:prSet phldrT="[Texto]" custT="1"/>
      <dgm:spPr/>
      <dgm:t>
        <a:bodyPr/>
        <a:lstStyle/>
        <a:p>
          <a:r>
            <a:rPr lang="es-EC" sz="1050" dirty="0" smtClean="0"/>
            <a:t>Validación de Hoja Ruta de CIALCO actuales  y potenciales</a:t>
          </a:r>
        </a:p>
        <a:p>
          <a:r>
            <a:rPr lang="es-EC" sz="1050" dirty="0" smtClean="0"/>
            <a:t> con asociaciones y productores vinculados</a:t>
          </a:r>
          <a:endParaRPr lang="es-EC" sz="1050" dirty="0"/>
        </a:p>
      </dgm:t>
    </dgm:pt>
    <dgm:pt modelId="{676F2957-9A56-48AE-8CBF-1B49EAE17BB5}" type="parTrans" cxnId="{B3B564CC-339F-41C6-8D86-4F757E693365}">
      <dgm:prSet/>
      <dgm:spPr/>
      <dgm:t>
        <a:bodyPr/>
        <a:lstStyle/>
        <a:p>
          <a:endParaRPr lang="es-EC" sz="2000"/>
        </a:p>
      </dgm:t>
    </dgm:pt>
    <dgm:pt modelId="{36395539-C58C-400B-96A7-E00B3DCEE268}" type="sibTrans" cxnId="{B3B564CC-339F-41C6-8D86-4F757E693365}">
      <dgm:prSet/>
      <dgm:spPr/>
      <dgm:t>
        <a:bodyPr/>
        <a:lstStyle/>
        <a:p>
          <a:endParaRPr lang="es-EC" sz="2000"/>
        </a:p>
      </dgm:t>
    </dgm:pt>
    <dgm:pt modelId="{E4F5F537-7407-4666-BCA8-FB532A768EB8}">
      <dgm:prSet phldrT="[Texto]" custT="1"/>
      <dgm:spPr/>
      <dgm:t>
        <a:bodyPr/>
        <a:lstStyle/>
        <a:p>
          <a:r>
            <a:rPr lang="es-EC" sz="1050" dirty="0" smtClean="0"/>
            <a:t>Tipo de equipamiento a requerirse (en función de matriz)</a:t>
          </a:r>
          <a:endParaRPr lang="es-EC" sz="1050" dirty="0"/>
        </a:p>
      </dgm:t>
    </dgm:pt>
    <dgm:pt modelId="{3F658C43-0EBC-457C-BE3C-02E9AAF7C147}" type="parTrans" cxnId="{7EAED68E-89CC-4DF6-9507-31F85449261C}">
      <dgm:prSet/>
      <dgm:spPr/>
      <dgm:t>
        <a:bodyPr/>
        <a:lstStyle/>
        <a:p>
          <a:endParaRPr lang="es-EC" sz="2000"/>
        </a:p>
      </dgm:t>
    </dgm:pt>
    <dgm:pt modelId="{B14C2EC4-AD8E-42D5-A9EA-6E647A4418A6}" type="sibTrans" cxnId="{7EAED68E-89CC-4DF6-9507-31F85449261C}">
      <dgm:prSet/>
      <dgm:spPr/>
      <dgm:t>
        <a:bodyPr/>
        <a:lstStyle/>
        <a:p>
          <a:endParaRPr lang="es-EC" sz="2000"/>
        </a:p>
      </dgm:t>
    </dgm:pt>
    <dgm:pt modelId="{5135C939-5D4E-4C22-B643-EBA15B26F0C3}">
      <dgm:prSet phldrT="[Texto]" custT="1"/>
      <dgm:spPr/>
      <dgm:t>
        <a:bodyPr/>
        <a:lstStyle/>
        <a:p>
          <a:r>
            <a:rPr lang="es-EC" sz="1400" dirty="0" smtClean="0"/>
            <a:t>Diseño plan de fortalecimiento de comercialización asociativa</a:t>
          </a:r>
          <a:endParaRPr lang="es-EC" sz="1400" dirty="0"/>
        </a:p>
      </dgm:t>
    </dgm:pt>
    <dgm:pt modelId="{6F4B18A6-78AF-444F-B9AA-942A234123E6}" type="parTrans" cxnId="{8EC56D26-FE2B-4FB6-A9D9-99AFFAB76D16}">
      <dgm:prSet/>
      <dgm:spPr/>
      <dgm:t>
        <a:bodyPr/>
        <a:lstStyle/>
        <a:p>
          <a:endParaRPr lang="es-EC" sz="2000"/>
        </a:p>
      </dgm:t>
    </dgm:pt>
    <dgm:pt modelId="{9777EC9B-89D8-4384-857C-35C70B60F726}" type="sibTrans" cxnId="{8EC56D26-FE2B-4FB6-A9D9-99AFFAB76D16}">
      <dgm:prSet/>
      <dgm:spPr/>
      <dgm:t>
        <a:bodyPr/>
        <a:lstStyle/>
        <a:p>
          <a:endParaRPr lang="es-EC" sz="2000"/>
        </a:p>
      </dgm:t>
    </dgm:pt>
    <dgm:pt modelId="{6F038721-995F-4D47-B356-829D4713044B}">
      <dgm:prSet phldrT="[Texto]" custT="1"/>
      <dgm:spPr/>
      <dgm:t>
        <a:bodyPr/>
        <a:lstStyle/>
        <a:p>
          <a:r>
            <a:rPr lang="es-EC" sz="1050" dirty="0" smtClean="0"/>
            <a:t>Diseño de Hoja Ruta que programe: asistencia técnica, capacitación y promoción </a:t>
          </a:r>
          <a:endParaRPr lang="es-EC" sz="1050" dirty="0"/>
        </a:p>
      </dgm:t>
    </dgm:pt>
    <dgm:pt modelId="{73931884-926E-49B9-8398-DD54916A116A}" type="parTrans" cxnId="{E2B48E5D-00D8-47F8-A7E2-6E6C0EBA04EE}">
      <dgm:prSet/>
      <dgm:spPr/>
      <dgm:t>
        <a:bodyPr/>
        <a:lstStyle/>
        <a:p>
          <a:endParaRPr lang="es-EC" sz="2000"/>
        </a:p>
      </dgm:t>
    </dgm:pt>
    <dgm:pt modelId="{FB210359-0A1C-45CA-A657-98FD3A67BADF}" type="sibTrans" cxnId="{E2B48E5D-00D8-47F8-A7E2-6E6C0EBA04EE}">
      <dgm:prSet/>
      <dgm:spPr/>
      <dgm:t>
        <a:bodyPr/>
        <a:lstStyle/>
        <a:p>
          <a:endParaRPr lang="es-EC" sz="2000"/>
        </a:p>
      </dgm:t>
    </dgm:pt>
    <dgm:pt modelId="{F3BF30B2-DAE4-4856-8F3E-CA17176E5FFF}">
      <dgm:prSet phldrT="[Texto]" custT="1"/>
      <dgm:spPr/>
      <dgm:t>
        <a:bodyPr/>
        <a:lstStyle/>
        <a:p>
          <a:r>
            <a:rPr lang="es-EC" sz="1050" dirty="0" smtClean="0"/>
            <a:t>Organización y ejecución de capacitación y seguimiento para comercialización asociativa</a:t>
          </a:r>
          <a:endParaRPr lang="es-EC" sz="1050" dirty="0"/>
        </a:p>
      </dgm:t>
    </dgm:pt>
    <dgm:pt modelId="{C1271A67-8E61-434D-A2AF-839864491C0C}" type="parTrans" cxnId="{DCD7FDFF-3599-469B-9A5C-4CC4C22CDE4D}">
      <dgm:prSet/>
      <dgm:spPr/>
      <dgm:t>
        <a:bodyPr/>
        <a:lstStyle/>
        <a:p>
          <a:endParaRPr lang="es-EC" sz="2000"/>
        </a:p>
      </dgm:t>
    </dgm:pt>
    <dgm:pt modelId="{ED78FBC9-8BF8-43E1-AE2B-2472A8EADCF4}" type="sibTrans" cxnId="{DCD7FDFF-3599-469B-9A5C-4CC4C22CDE4D}">
      <dgm:prSet/>
      <dgm:spPr/>
      <dgm:t>
        <a:bodyPr/>
        <a:lstStyle/>
        <a:p>
          <a:endParaRPr lang="es-EC" sz="2000"/>
        </a:p>
      </dgm:t>
    </dgm:pt>
    <dgm:pt modelId="{134974CA-4B18-42AC-A41F-351625C9371D}">
      <dgm:prSet phldrT="[Texto]" custT="1"/>
      <dgm:spPr/>
      <dgm:t>
        <a:bodyPr/>
        <a:lstStyle/>
        <a:p>
          <a:r>
            <a:rPr lang="es-EC" sz="1400" dirty="0" smtClean="0"/>
            <a:t>Entrega de equipamiento</a:t>
          </a:r>
          <a:endParaRPr lang="es-EC" sz="1400" dirty="0"/>
        </a:p>
      </dgm:t>
    </dgm:pt>
    <dgm:pt modelId="{94B2AF9D-1E3F-487C-A060-E1A1A3448111}" type="parTrans" cxnId="{215D0375-2273-4AD5-8FA3-663931F74590}">
      <dgm:prSet/>
      <dgm:spPr/>
      <dgm:t>
        <a:bodyPr/>
        <a:lstStyle/>
        <a:p>
          <a:endParaRPr lang="es-EC" sz="2000"/>
        </a:p>
      </dgm:t>
    </dgm:pt>
    <dgm:pt modelId="{248F94C4-6387-493C-B956-1A49C3BFCDED}" type="sibTrans" cxnId="{215D0375-2273-4AD5-8FA3-663931F74590}">
      <dgm:prSet/>
      <dgm:spPr/>
      <dgm:t>
        <a:bodyPr/>
        <a:lstStyle/>
        <a:p>
          <a:endParaRPr lang="es-EC" sz="2000"/>
        </a:p>
      </dgm:t>
    </dgm:pt>
    <dgm:pt modelId="{DFF26E21-4DC7-4918-A400-E21E32B141DB}">
      <dgm:prSet phldrT="[Texto]" custT="1"/>
      <dgm:spPr/>
      <dgm:t>
        <a:bodyPr/>
        <a:lstStyle/>
        <a:p>
          <a:r>
            <a:rPr lang="es-EC" sz="1050" dirty="0" smtClean="0"/>
            <a:t>Elaboración de informes técnicos y convenios de uso</a:t>
          </a:r>
          <a:endParaRPr lang="es-EC" sz="1050" dirty="0"/>
        </a:p>
      </dgm:t>
    </dgm:pt>
    <dgm:pt modelId="{DC433B1F-727D-4770-91ED-80509F415464}" type="parTrans" cxnId="{B19320FD-DF44-4E26-8C72-CE88A489E26F}">
      <dgm:prSet/>
      <dgm:spPr/>
      <dgm:t>
        <a:bodyPr/>
        <a:lstStyle/>
        <a:p>
          <a:endParaRPr lang="es-EC" sz="2000"/>
        </a:p>
      </dgm:t>
    </dgm:pt>
    <dgm:pt modelId="{ACB76585-A66B-4533-9FE1-3E930B936B57}" type="sibTrans" cxnId="{B19320FD-DF44-4E26-8C72-CE88A489E26F}">
      <dgm:prSet/>
      <dgm:spPr/>
      <dgm:t>
        <a:bodyPr/>
        <a:lstStyle/>
        <a:p>
          <a:endParaRPr lang="es-EC" sz="2000"/>
        </a:p>
      </dgm:t>
    </dgm:pt>
    <dgm:pt modelId="{8F71E858-DA80-4A9B-A2F0-85696E3B87F3}">
      <dgm:prSet phldrT="[Texto]" custT="1"/>
      <dgm:spPr/>
      <dgm:t>
        <a:bodyPr/>
        <a:lstStyle/>
        <a:p>
          <a:r>
            <a:rPr lang="es-EC" sz="1050" dirty="0" smtClean="0"/>
            <a:t>Registro y obtención del SELLO AFC</a:t>
          </a:r>
          <a:endParaRPr lang="es-EC" sz="1050" dirty="0"/>
        </a:p>
      </dgm:t>
    </dgm:pt>
    <dgm:pt modelId="{B7F09453-A738-488E-B6C9-5A5DC24C40E8}" type="parTrans" cxnId="{9A406F58-D9BF-450A-8C0B-8D1A1CAFDC58}">
      <dgm:prSet/>
      <dgm:spPr/>
      <dgm:t>
        <a:bodyPr/>
        <a:lstStyle/>
        <a:p>
          <a:endParaRPr lang="es-EC" sz="2000"/>
        </a:p>
      </dgm:t>
    </dgm:pt>
    <dgm:pt modelId="{1816C660-7530-4C7D-8F64-DC0B4C5FEC1F}" type="sibTrans" cxnId="{9A406F58-D9BF-450A-8C0B-8D1A1CAFDC58}">
      <dgm:prSet/>
      <dgm:spPr/>
      <dgm:t>
        <a:bodyPr/>
        <a:lstStyle/>
        <a:p>
          <a:endParaRPr lang="es-EC" sz="2000"/>
        </a:p>
      </dgm:t>
    </dgm:pt>
    <dgm:pt modelId="{059D2604-14A1-4745-8039-21E4F4CB6B3F}">
      <dgm:prSet phldrT="[Texto]" custT="1"/>
      <dgm:spPr/>
      <dgm:t>
        <a:bodyPr/>
        <a:lstStyle/>
        <a:p>
          <a:r>
            <a:rPr lang="es-EC" sz="1400" dirty="0" smtClean="0"/>
            <a:t>Seguimiento y monitoreo</a:t>
          </a:r>
          <a:endParaRPr lang="es-EC" sz="1400" dirty="0"/>
        </a:p>
      </dgm:t>
    </dgm:pt>
    <dgm:pt modelId="{1D642EBE-3744-4265-AC23-49343967512F}" type="parTrans" cxnId="{40FF5476-7A0D-48DC-93FB-0BD61E85CCA9}">
      <dgm:prSet/>
      <dgm:spPr/>
      <dgm:t>
        <a:bodyPr/>
        <a:lstStyle/>
        <a:p>
          <a:endParaRPr lang="es-EC" sz="2000"/>
        </a:p>
      </dgm:t>
    </dgm:pt>
    <dgm:pt modelId="{A52C2B0B-8BB3-44AA-B8BB-4E13AAD97D51}" type="sibTrans" cxnId="{40FF5476-7A0D-48DC-93FB-0BD61E85CCA9}">
      <dgm:prSet/>
      <dgm:spPr/>
      <dgm:t>
        <a:bodyPr/>
        <a:lstStyle/>
        <a:p>
          <a:endParaRPr lang="es-EC" sz="2000"/>
        </a:p>
      </dgm:t>
    </dgm:pt>
    <dgm:pt modelId="{331606C9-16BC-4698-B619-68AEB18CAA0C}">
      <dgm:prSet custT="1"/>
      <dgm:spPr/>
      <dgm:t>
        <a:bodyPr/>
        <a:lstStyle/>
        <a:p>
          <a:r>
            <a:rPr lang="es-EC" sz="1050" dirty="0" smtClean="0"/>
            <a:t>Reporte indicadores GPR</a:t>
          </a:r>
          <a:endParaRPr lang="es-EC" sz="1050" dirty="0"/>
        </a:p>
      </dgm:t>
    </dgm:pt>
    <dgm:pt modelId="{028181A0-7691-4903-9DB8-765E46B8E5FD}" type="parTrans" cxnId="{89C6D722-DA36-4360-A002-9F24A0B1AF73}">
      <dgm:prSet/>
      <dgm:spPr/>
      <dgm:t>
        <a:bodyPr/>
        <a:lstStyle/>
        <a:p>
          <a:endParaRPr lang="es-EC" sz="2000"/>
        </a:p>
      </dgm:t>
    </dgm:pt>
    <dgm:pt modelId="{733ED477-0757-40C3-BC72-4E8EC0F46E26}" type="sibTrans" cxnId="{89C6D722-DA36-4360-A002-9F24A0B1AF73}">
      <dgm:prSet/>
      <dgm:spPr/>
      <dgm:t>
        <a:bodyPr/>
        <a:lstStyle/>
        <a:p>
          <a:endParaRPr lang="es-EC" sz="2000"/>
        </a:p>
      </dgm:t>
    </dgm:pt>
    <dgm:pt modelId="{26551C4B-D74A-46DE-8FFA-B3B0330756D6}">
      <dgm:prSet phldrT="[Texto]" custT="1"/>
      <dgm:spPr/>
      <dgm:t>
        <a:bodyPr/>
        <a:lstStyle/>
        <a:p>
          <a:r>
            <a:rPr lang="es-EC" sz="1050" dirty="0" smtClean="0"/>
            <a:t>Ejecución de talleres de capacitación comercialización asociativa</a:t>
          </a:r>
          <a:endParaRPr lang="es-EC" sz="1050" dirty="0"/>
        </a:p>
      </dgm:t>
    </dgm:pt>
    <dgm:pt modelId="{8EBB1662-03E7-448A-86D9-AB5BDC61F526}" type="parTrans" cxnId="{5DBD3779-67F5-4C54-95CB-3A009F0B0361}">
      <dgm:prSet/>
      <dgm:spPr/>
      <dgm:t>
        <a:bodyPr/>
        <a:lstStyle/>
        <a:p>
          <a:endParaRPr lang="es-EC" sz="2000"/>
        </a:p>
      </dgm:t>
    </dgm:pt>
    <dgm:pt modelId="{2CADE120-DBD3-4268-8F54-FA596864E57C}" type="sibTrans" cxnId="{5DBD3779-67F5-4C54-95CB-3A009F0B0361}">
      <dgm:prSet/>
      <dgm:spPr/>
      <dgm:t>
        <a:bodyPr/>
        <a:lstStyle/>
        <a:p>
          <a:endParaRPr lang="es-EC" sz="2000"/>
        </a:p>
      </dgm:t>
    </dgm:pt>
    <dgm:pt modelId="{CC7BF4EA-53CF-4BBC-90ED-4D0DF7C93190}">
      <dgm:prSet custT="1"/>
      <dgm:spPr/>
      <dgm:t>
        <a:bodyPr/>
        <a:lstStyle/>
        <a:p>
          <a:r>
            <a:rPr lang="es-EC" sz="1050" dirty="0" smtClean="0"/>
            <a:t>Vinculación a espacios de promoción y difusión </a:t>
          </a:r>
          <a:endParaRPr lang="es-EC" sz="1050" dirty="0"/>
        </a:p>
      </dgm:t>
    </dgm:pt>
    <dgm:pt modelId="{FEE07EF5-768D-410D-805D-1FC79EA0F38B}" type="parTrans" cxnId="{05754E83-F631-46F2-B7BC-90F29D41D0F5}">
      <dgm:prSet/>
      <dgm:spPr/>
      <dgm:t>
        <a:bodyPr/>
        <a:lstStyle/>
        <a:p>
          <a:endParaRPr lang="es-EC" sz="2000"/>
        </a:p>
      </dgm:t>
    </dgm:pt>
    <dgm:pt modelId="{6ACFA150-3E0F-444F-94E9-5D6CBEBC2972}" type="sibTrans" cxnId="{05754E83-F631-46F2-B7BC-90F29D41D0F5}">
      <dgm:prSet/>
      <dgm:spPr/>
      <dgm:t>
        <a:bodyPr/>
        <a:lstStyle/>
        <a:p>
          <a:endParaRPr lang="es-EC" sz="2000"/>
        </a:p>
      </dgm:t>
    </dgm:pt>
    <dgm:pt modelId="{E33AE8FB-9971-4529-9E24-5029456E31B6}" type="pres">
      <dgm:prSet presAssocID="{2DF86DE3-28C0-4883-9A7F-716853F5E4BA}" presName="Name0" presStyleCnt="0">
        <dgm:presLayoutVars>
          <dgm:chPref val="3"/>
          <dgm:dir/>
          <dgm:animLvl val="lvl"/>
          <dgm:resizeHandles/>
        </dgm:presLayoutVars>
      </dgm:prSet>
      <dgm:spPr/>
      <dgm:t>
        <a:bodyPr/>
        <a:lstStyle/>
        <a:p>
          <a:endParaRPr lang="es-EC"/>
        </a:p>
      </dgm:t>
    </dgm:pt>
    <dgm:pt modelId="{C5476072-6073-4C90-8C57-58B5DE6EE9B1}" type="pres">
      <dgm:prSet presAssocID="{DE70A547-7B17-4411-AF59-79EE03DCF7C7}" presName="horFlow" presStyleCnt="0"/>
      <dgm:spPr/>
    </dgm:pt>
    <dgm:pt modelId="{4C3BD9E2-896C-452E-8AB4-91F0793A038C}" type="pres">
      <dgm:prSet presAssocID="{DE70A547-7B17-4411-AF59-79EE03DCF7C7}" presName="bigChev" presStyleLbl="node1" presStyleIdx="0" presStyleCnt="4" custScaleX="83854"/>
      <dgm:spPr/>
      <dgm:t>
        <a:bodyPr/>
        <a:lstStyle/>
        <a:p>
          <a:endParaRPr lang="es-EC"/>
        </a:p>
      </dgm:t>
    </dgm:pt>
    <dgm:pt modelId="{C80D1F9A-9C22-430C-8944-0AE996EF8355}" type="pres">
      <dgm:prSet presAssocID="{676F2957-9A56-48AE-8CBF-1B49EAE17BB5}" presName="parTrans" presStyleCnt="0"/>
      <dgm:spPr/>
    </dgm:pt>
    <dgm:pt modelId="{92B62FE0-CB47-4BF7-872B-5135E48101DE}" type="pres">
      <dgm:prSet presAssocID="{A38BD214-2E5F-4B92-9B32-46DCC71A0C29}" presName="node" presStyleLbl="alignAccFollowNode1" presStyleIdx="0" presStyleCnt="9">
        <dgm:presLayoutVars>
          <dgm:bulletEnabled val="1"/>
        </dgm:presLayoutVars>
      </dgm:prSet>
      <dgm:spPr/>
      <dgm:t>
        <a:bodyPr/>
        <a:lstStyle/>
        <a:p>
          <a:endParaRPr lang="es-EC"/>
        </a:p>
      </dgm:t>
    </dgm:pt>
    <dgm:pt modelId="{9E7D45FF-C769-4222-BA4C-11B9496667DC}" type="pres">
      <dgm:prSet presAssocID="{36395539-C58C-400B-96A7-E00B3DCEE268}" presName="sibTrans" presStyleCnt="0"/>
      <dgm:spPr/>
    </dgm:pt>
    <dgm:pt modelId="{81C51002-44CE-4404-9103-A9AD5FC2AA03}" type="pres">
      <dgm:prSet presAssocID="{E4F5F537-7407-4666-BCA8-FB532A768EB8}" presName="node" presStyleLbl="alignAccFollowNode1" presStyleIdx="1" presStyleCnt="9">
        <dgm:presLayoutVars>
          <dgm:bulletEnabled val="1"/>
        </dgm:presLayoutVars>
      </dgm:prSet>
      <dgm:spPr/>
      <dgm:t>
        <a:bodyPr/>
        <a:lstStyle/>
        <a:p>
          <a:endParaRPr lang="es-EC"/>
        </a:p>
      </dgm:t>
    </dgm:pt>
    <dgm:pt modelId="{154D6455-2ED8-46DE-9620-3C1A6D184C74}" type="pres">
      <dgm:prSet presAssocID="{B14C2EC4-AD8E-42D5-A9EA-6E647A4418A6}" presName="sibTrans" presStyleCnt="0"/>
      <dgm:spPr/>
    </dgm:pt>
    <dgm:pt modelId="{6B258DB5-3DF1-4030-94BA-F959533736C1}" type="pres">
      <dgm:prSet presAssocID="{331606C9-16BC-4698-B619-68AEB18CAA0C}" presName="node" presStyleLbl="alignAccFollowNode1" presStyleIdx="2" presStyleCnt="9" custLinFactX="-145204" custLinFactY="200000" custLinFactNeighborX="-200000" custLinFactNeighborY="213941">
        <dgm:presLayoutVars>
          <dgm:bulletEnabled val="1"/>
        </dgm:presLayoutVars>
      </dgm:prSet>
      <dgm:spPr/>
      <dgm:t>
        <a:bodyPr/>
        <a:lstStyle/>
        <a:p>
          <a:endParaRPr lang="es-EC"/>
        </a:p>
      </dgm:t>
    </dgm:pt>
    <dgm:pt modelId="{E13DF9F4-B7BD-4EE0-9F77-AB09C60E52D6}" type="pres">
      <dgm:prSet presAssocID="{733ED477-0757-40C3-BC72-4E8EC0F46E26}" presName="sibTrans" presStyleCnt="0"/>
      <dgm:spPr/>
    </dgm:pt>
    <dgm:pt modelId="{447824E3-9627-45BC-AD84-20C4D9D6C931}" type="pres">
      <dgm:prSet presAssocID="{CC7BF4EA-53CF-4BBC-90ED-4D0DF7C93190}" presName="node" presStyleLbl="alignAccFollowNode1" presStyleIdx="3" presStyleCnt="9" custLinFactX="-145204" custLinFactY="200000" custLinFactNeighborX="-200000" custLinFactNeighborY="213941">
        <dgm:presLayoutVars>
          <dgm:bulletEnabled val="1"/>
        </dgm:presLayoutVars>
      </dgm:prSet>
      <dgm:spPr/>
      <dgm:t>
        <a:bodyPr/>
        <a:lstStyle/>
        <a:p>
          <a:endParaRPr lang="es-EC"/>
        </a:p>
      </dgm:t>
    </dgm:pt>
    <dgm:pt modelId="{198C7E6C-DAE0-4B20-95ED-6066A4C643B6}" type="pres">
      <dgm:prSet presAssocID="{DE70A547-7B17-4411-AF59-79EE03DCF7C7}" presName="vSp" presStyleCnt="0"/>
      <dgm:spPr/>
    </dgm:pt>
    <dgm:pt modelId="{FE76FC33-E28E-4133-94E7-4104BDFF6733}" type="pres">
      <dgm:prSet presAssocID="{5135C939-5D4E-4C22-B643-EBA15B26F0C3}" presName="horFlow" presStyleCnt="0"/>
      <dgm:spPr/>
    </dgm:pt>
    <dgm:pt modelId="{2CDD925F-4B9F-4142-B34B-BE0D0F8C1F0E}" type="pres">
      <dgm:prSet presAssocID="{5135C939-5D4E-4C22-B643-EBA15B26F0C3}" presName="bigChev" presStyleLbl="node1" presStyleIdx="1" presStyleCnt="4" custScaleX="83854"/>
      <dgm:spPr/>
      <dgm:t>
        <a:bodyPr/>
        <a:lstStyle/>
        <a:p>
          <a:endParaRPr lang="es-EC"/>
        </a:p>
      </dgm:t>
    </dgm:pt>
    <dgm:pt modelId="{480E1763-FD40-4BAA-B54E-884DAD7B553E}" type="pres">
      <dgm:prSet presAssocID="{73931884-926E-49B9-8398-DD54916A116A}" presName="parTrans" presStyleCnt="0"/>
      <dgm:spPr/>
    </dgm:pt>
    <dgm:pt modelId="{877A05E1-68EC-4DE3-82FC-BF022B68D88B}" type="pres">
      <dgm:prSet presAssocID="{6F038721-995F-4D47-B356-829D4713044B}" presName="node" presStyleLbl="alignAccFollowNode1" presStyleIdx="4" presStyleCnt="9">
        <dgm:presLayoutVars>
          <dgm:bulletEnabled val="1"/>
        </dgm:presLayoutVars>
      </dgm:prSet>
      <dgm:spPr/>
      <dgm:t>
        <a:bodyPr/>
        <a:lstStyle/>
        <a:p>
          <a:endParaRPr lang="es-EC"/>
        </a:p>
      </dgm:t>
    </dgm:pt>
    <dgm:pt modelId="{5BC4BD8C-F1C9-47E6-9E26-FAD1FBED3D68}" type="pres">
      <dgm:prSet presAssocID="{FB210359-0A1C-45CA-A657-98FD3A67BADF}" presName="sibTrans" presStyleCnt="0"/>
      <dgm:spPr/>
    </dgm:pt>
    <dgm:pt modelId="{6B878BD6-2F76-4FF6-97BD-B6AC6F99342D}" type="pres">
      <dgm:prSet presAssocID="{F3BF30B2-DAE4-4856-8F3E-CA17176E5FFF}" presName="node" presStyleLbl="alignAccFollowNode1" presStyleIdx="5" presStyleCnt="9">
        <dgm:presLayoutVars>
          <dgm:bulletEnabled val="1"/>
        </dgm:presLayoutVars>
      </dgm:prSet>
      <dgm:spPr/>
      <dgm:t>
        <a:bodyPr/>
        <a:lstStyle/>
        <a:p>
          <a:endParaRPr lang="es-EC"/>
        </a:p>
      </dgm:t>
    </dgm:pt>
    <dgm:pt modelId="{C52FCA41-9FF1-4944-BD80-34CB65F84F16}" type="pres">
      <dgm:prSet presAssocID="{5135C939-5D4E-4C22-B643-EBA15B26F0C3}" presName="vSp" presStyleCnt="0"/>
      <dgm:spPr/>
    </dgm:pt>
    <dgm:pt modelId="{F6D4769C-88CD-4D0D-8A37-FE6AE34253A6}" type="pres">
      <dgm:prSet presAssocID="{134974CA-4B18-42AC-A41F-351625C9371D}" presName="horFlow" presStyleCnt="0"/>
      <dgm:spPr/>
    </dgm:pt>
    <dgm:pt modelId="{F620A5C2-D072-449F-A38B-9FFE78E1065E}" type="pres">
      <dgm:prSet presAssocID="{134974CA-4B18-42AC-A41F-351625C9371D}" presName="bigChev" presStyleLbl="node1" presStyleIdx="2" presStyleCnt="4" custScaleX="83854"/>
      <dgm:spPr/>
      <dgm:t>
        <a:bodyPr/>
        <a:lstStyle/>
        <a:p>
          <a:endParaRPr lang="es-EC"/>
        </a:p>
      </dgm:t>
    </dgm:pt>
    <dgm:pt modelId="{FD275A65-13D5-4C5D-A23C-B3CA693AD021}" type="pres">
      <dgm:prSet presAssocID="{DC433B1F-727D-4770-91ED-80509F415464}" presName="parTrans" presStyleCnt="0"/>
      <dgm:spPr/>
    </dgm:pt>
    <dgm:pt modelId="{40574078-4A4C-4818-ACA3-72CB5EDA4606}" type="pres">
      <dgm:prSet presAssocID="{DFF26E21-4DC7-4918-A400-E21E32B141DB}" presName="node" presStyleLbl="alignAccFollowNode1" presStyleIdx="6" presStyleCnt="9" custLinFactNeighborY="-645">
        <dgm:presLayoutVars>
          <dgm:bulletEnabled val="1"/>
        </dgm:presLayoutVars>
      </dgm:prSet>
      <dgm:spPr/>
      <dgm:t>
        <a:bodyPr/>
        <a:lstStyle/>
        <a:p>
          <a:endParaRPr lang="es-EC"/>
        </a:p>
      </dgm:t>
    </dgm:pt>
    <dgm:pt modelId="{6866DDFB-76B2-4BFA-BB2C-9DDFE21EB98E}" type="pres">
      <dgm:prSet presAssocID="{ACB76585-A66B-4533-9FE1-3E930B936B57}" presName="sibTrans" presStyleCnt="0"/>
      <dgm:spPr/>
    </dgm:pt>
    <dgm:pt modelId="{10DD3F99-D97C-417C-8D9F-794493C5A9D7}" type="pres">
      <dgm:prSet presAssocID="{8F71E858-DA80-4A9B-A2F0-85696E3B87F3}" presName="node" presStyleLbl="alignAccFollowNode1" presStyleIdx="7" presStyleCnt="9">
        <dgm:presLayoutVars>
          <dgm:bulletEnabled val="1"/>
        </dgm:presLayoutVars>
      </dgm:prSet>
      <dgm:spPr/>
      <dgm:t>
        <a:bodyPr/>
        <a:lstStyle/>
        <a:p>
          <a:endParaRPr lang="es-EC"/>
        </a:p>
      </dgm:t>
    </dgm:pt>
    <dgm:pt modelId="{7CBC922D-4609-47E6-B3E7-7B3CD19BCCB1}" type="pres">
      <dgm:prSet presAssocID="{1816C660-7530-4C7D-8F64-DC0B4C5FEC1F}" presName="sibTrans" presStyleCnt="0"/>
      <dgm:spPr/>
    </dgm:pt>
    <dgm:pt modelId="{F1C510DE-2AC9-4869-8E49-D9F81799CBFB}" type="pres">
      <dgm:prSet presAssocID="{26551C4B-D74A-46DE-8FFA-B3B0330756D6}" presName="node" presStyleLbl="alignAccFollowNode1" presStyleIdx="8" presStyleCnt="9">
        <dgm:presLayoutVars>
          <dgm:bulletEnabled val="1"/>
        </dgm:presLayoutVars>
      </dgm:prSet>
      <dgm:spPr/>
      <dgm:t>
        <a:bodyPr/>
        <a:lstStyle/>
        <a:p>
          <a:endParaRPr lang="es-EC"/>
        </a:p>
      </dgm:t>
    </dgm:pt>
    <dgm:pt modelId="{E5256230-E606-41F0-BC80-EC30E2B4702B}" type="pres">
      <dgm:prSet presAssocID="{134974CA-4B18-42AC-A41F-351625C9371D}" presName="vSp" presStyleCnt="0"/>
      <dgm:spPr/>
    </dgm:pt>
    <dgm:pt modelId="{82CBE682-11E5-4F7A-9215-8A23CA713918}" type="pres">
      <dgm:prSet presAssocID="{059D2604-14A1-4745-8039-21E4F4CB6B3F}" presName="horFlow" presStyleCnt="0"/>
      <dgm:spPr/>
    </dgm:pt>
    <dgm:pt modelId="{08C47C06-1A33-446C-89B4-6DFB78663B2F}" type="pres">
      <dgm:prSet presAssocID="{059D2604-14A1-4745-8039-21E4F4CB6B3F}" presName="bigChev" presStyleLbl="node1" presStyleIdx="3" presStyleCnt="4" custScaleX="83854"/>
      <dgm:spPr/>
      <dgm:t>
        <a:bodyPr/>
        <a:lstStyle/>
        <a:p>
          <a:endParaRPr lang="es-EC"/>
        </a:p>
      </dgm:t>
    </dgm:pt>
  </dgm:ptLst>
  <dgm:cxnLst>
    <dgm:cxn modelId="{99F6AC69-1D71-4A5F-B917-898EA6D9E4D4}" type="presOf" srcId="{26551C4B-D74A-46DE-8FFA-B3B0330756D6}" destId="{F1C510DE-2AC9-4869-8E49-D9F81799CBFB}" srcOrd="0" destOrd="0" presId="urn:microsoft.com/office/officeart/2005/8/layout/lProcess3"/>
    <dgm:cxn modelId="{0AD4C031-A749-4E02-824F-99A679D28137}" type="presOf" srcId="{DFF26E21-4DC7-4918-A400-E21E32B141DB}" destId="{40574078-4A4C-4818-ACA3-72CB5EDA4606}" srcOrd="0" destOrd="0" presId="urn:microsoft.com/office/officeart/2005/8/layout/lProcess3"/>
    <dgm:cxn modelId="{05754E83-F631-46F2-B7BC-90F29D41D0F5}" srcId="{DE70A547-7B17-4411-AF59-79EE03DCF7C7}" destId="{CC7BF4EA-53CF-4BBC-90ED-4D0DF7C93190}" srcOrd="3" destOrd="0" parTransId="{FEE07EF5-768D-410D-805D-1FC79EA0F38B}" sibTransId="{6ACFA150-3E0F-444F-94E9-5D6CBEBC2972}"/>
    <dgm:cxn modelId="{80028A3F-5DD6-441F-9A9F-6E637E40E9BA}" type="presOf" srcId="{134974CA-4B18-42AC-A41F-351625C9371D}" destId="{F620A5C2-D072-449F-A38B-9FFE78E1065E}" srcOrd="0" destOrd="0" presId="urn:microsoft.com/office/officeart/2005/8/layout/lProcess3"/>
    <dgm:cxn modelId="{9D2E0D07-63A5-40D9-97C9-0C42A1E23C88}" type="presOf" srcId="{6F038721-995F-4D47-B356-829D4713044B}" destId="{877A05E1-68EC-4DE3-82FC-BF022B68D88B}" srcOrd="0" destOrd="0" presId="urn:microsoft.com/office/officeart/2005/8/layout/lProcess3"/>
    <dgm:cxn modelId="{C73984A0-9D7B-48EC-ACFD-6577D84CDDD0}" type="presOf" srcId="{E4F5F537-7407-4666-BCA8-FB532A768EB8}" destId="{81C51002-44CE-4404-9103-A9AD5FC2AA03}" srcOrd="0" destOrd="0" presId="urn:microsoft.com/office/officeart/2005/8/layout/lProcess3"/>
    <dgm:cxn modelId="{00FDB1EC-6C40-4302-B9BC-90E4196BDD71}" type="presOf" srcId="{CC7BF4EA-53CF-4BBC-90ED-4D0DF7C93190}" destId="{447824E3-9627-45BC-AD84-20C4D9D6C931}" srcOrd="0" destOrd="0" presId="urn:microsoft.com/office/officeart/2005/8/layout/lProcess3"/>
    <dgm:cxn modelId="{B3B564CC-339F-41C6-8D86-4F757E693365}" srcId="{DE70A547-7B17-4411-AF59-79EE03DCF7C7}" destId="{A38BD214-2E5F-4B92-9B32-46DCC71A0C29}" srcOrd="0" destOrd="0" parTransId="{676F2957-9A56-48AE-8CBF-1B49EAE17BB5}" sibTransId="{36395539-C58C-400B-96A7-E00B3DCEE268}"/>
    <dgm:cxn modelId="{215D0375-2273-4AD5-8FA3-663931F74590}" srcId="{2DF86DE3-28C0-4883-9A7F-716853F5E4BA}" destId="{134974CA-4B18-42AC-A41F-351625C9371D}" srcOrd="2" destOrd="0" parTransId="{94B2AF9D-1E3F-487C-A060-E1A1A3448111}" sibTransId="{248F94C4-6387-493C-B956-1A49C3BFCDED}"/>
    <dgm:cxn modelId="{FDA4A083-2A65-412D-9092-994F76EB6CD2}" type="presOf" srcId="{5135C939-5D4E-4C22-B643-EBA15B26F0C3}" destId="{2CDD925F-4B9F-4142-B34B-BE0D0F8C1F0E}" srcOrd="0" destOrd="0" presId="urn:microsoft.com/office/officeart/2005/8/layout/lProcess3"/>
    <dgm:cxn modelId="{1898AC57-3C17-4E91-AA82-C6E947E9F1B0}" srcId="{2DF86DE3-28C0-4883-9A7F-716853F5E4BA}" destId="{DE70A547-7B17-4411-AF59-79EE03DCF7C7}" srcOrd="0" destOrd="0" parTransId="{7F849E54-7F66-4BE2-8B30-5CC36DE40B8D}" sibTransId="{EBB2CC80-25C3-447B-B094-7A88799DA19A}"/>
    <dgm:cxn modelId="{E2B48E5D-00D8-47F8-A7E2-6E6C0EBA04EE}" srcId="{5135C939-5D4E-4C22-B643-EBA15B26F0C3}" destId="{6F038721-995F-4D47-B356-829D4713044B}" srcOrd="0" destOrd="0" parTransId="{73931884-926E-49B9-8398-DD54916A116A}" sibTransId="{FB210359-0A1C-45CA-A657-98FD3A67BADF}"/>
    <dgm:cxn modelId="{B4AC24F6-A68D-4B3C-935F-5AE9144D8E88}" type="presOf" srcId="{8F71E858-DA80-4A9B-A2F0-85696E3B87F3}" destId="{10DD3F99-D97C-417C-8D9F-794493C5A9D7}" srcOrd="0" destOrd="0" presId="urn:microsoft.com/office/officeart/2005/8/layout/lProcess3"/>
    <dgm:cxn modelId="{40FF5476-7A0D-48DC-93FB-0BD61E85CCA9}" srcId="{2DF86DE3-28C0-4883-9A7F-716853F5E4BA}" destId="{059D2604-14A1-4745-8039-21E4F4CB6B3F}" srcOrd="3" destOrd="0" parTransId="{1D642EBE-3744-4265-AC23-49343967512F}" sibTransId="{A52C2B0B-8BB3-44AA-B8BB-4E13AAD97D51}"/>
    <dgm:cxn modelId="{DCD7FDFF-3599-469B-9A5C-4CC4C22CDE4D}" srcId="{5135C939-5D4E-4C22-B643-EBA15B26F0C3}" destId="{F3BF30B2-DAE4-4856-8F3E-CA17176E5FFF}" srcOrd="1" destOrd="0" parTransId="{C1271A67-8E61-434D-A2AF-839864491C0C}" sibTransId="{ED78FBC9-8BF8-43E1-AE2B-2472A8EADCF4}"/>
    <dgm:cxn modelId="{B405A1D2-FF3D-41B9-BAD4-21E24EC430AC}" type="presOf" srcId="{F3BF30B2-DAE4-4856-8F3E-CA17176E5FFF}" destId="{6B878BD6-2F76-4FF6-97BD-B6AC6F99342D}" srcOrd="0" destOrd="0" presId="urn:microsoft.com/office/officeart/2005/8/layout/lProcess3"/>
    <dgm:cxn modelId="{54E95B99-F20D-4955-BCD2-61EA2AAA6CDC}" type="presOf" srcId="{2DF86DE3-28C0-4883-9A7F-716853F5E4BA}" destId="{E33AE8FB-9971-4529-9E24-5029456E31B6}" srcOrd="0" destOrd="0" presId="urn:microsoft.com/office/officeart/2005/8/layout/lProcess3"/>
    <dgm:cxn modelId="{B19320FD-DF44-4E26-8C72-CE88A489E26F}" srcId="{134974CA-4B18-42AC-A41F-351625C9371D}" destId="{DFF26E21-4DC7-4918-A400-E21E32B141DB}" srcOrd="0" destOrd="0" parTransId="{DC433B1F-727D-4770-91ED-80509F415464}" sibTransId="{ACB76585-A66B-4533-9FE1-3E930B936B57}"/>
    <dgm:cxn modelId="{2987F78B-E00E-4DF2-B9D5-5FF3FBEF97A3}" type="presOf" srcId="{A38BD214-2E5F-4B92-9B32-46DCC71A0C29}" destId="{92B62FE0-CB47-4BF7-872B-5135E48101DE}" srcOrd="0" destOrd="0" presId="urn:microsoft.com/office/officeart/2005/8/layout/lProcess3"/>
    <dgm:cxn modelId="{B1FAC4D3-944E-4CBF-9840-9237648F5809}" type="presOf" srcId="{059D2604-14A1-4745-8039-21E4F4CB6B3F}" destId="{08C47C06-1A33-446C-89B4-6DFB78663B2F}" srcOrd="0" destOrd="0" presId="urn:microsoft.com/office/officeart/2005/8/layout/lProcess3"/>
    <dgm:cxn modelId="{4ED2331B-138D-4B58-8416-ADA8CB07C185}" type="presOf" srcId="{331606C9-16BC-4698-B619-68AEB18CAA0C}" destId="{6B258DB5-3DF1-4030-94BA-F959533736C1}" srcOrd="0" destOrd="0" presId="urn:microsoft.com/office/officeart/2005/8/layout/lProcess3"/>
    <dgm:cxn modelId="{8EC56D26-FE2B-4FB6-A9D9-99AFFAB76D16}" srcId="{2DF86DE3-28C0-4883-9A7F-716853F5E4BA}" destId="{5135C939-5D4E-4C22-B643-EBA15B26F0C3}" srcOrd="1" destOrd="0" parTransId="{6F4B18A6-78AF-444F-B9AA-942A234123E6}" sibTransId="{9777EC9B-89D8-4384-857C-35C70B60F726}"/>
    <dgm:cxn modelId="{7EAED68E-89CC-4DF6-9507-31F85449261C}" srcId="{DE70A547-7B17-4411-AF59-79EE03DCF7C7}" destId="{E4F5F537-7407-4666-BCA8-FB532A768EB8}" srcOrd="1" destOrd="0" parTransId="{3F658C43-0EBC-457C-BE3C-02E9AAF7C147}" sibTransId="{B14C2EC4-AD8E-42D5-A9EA-6E647A4418A6}"/>
    <dgm:cxn modelId="{9A406F58-D9BF-450A-8C0B-8D1A1CAFDC58}" srcId="{134974CA-4B18-42AC-A41F-351625C9371D}" destId="{8F71E858-DA80-4A9B-A2F0-85696E3B87F3}" srcOrd="1" destOrd="0" parTransId="{B7F09453-A738-488E-B6C9-5A5DC24C40E8}" sibTransId="{1816C660-7530-4C7D-8F64-DC0B4C5FEC1F}"/>
    <dgm:cxn modelId="{89C6D722-DA36-4360-A002-9F24A0B1AF73}" srcId="{DE70A547-7B17-4411-AF59-79EE03DCF7C7}" destId="{331606C9-16BC-4698-B619-68AEB18CAA0C}" srcOrd="2" destOrd="0" parTransId="{028181A0-7691-4903-9DB8-765E46B8E5FD}" sibTransId="{733ED477-0757-40C3-BC72-4E8EC0F46E26}"/>
    <dgm:cxn modelId="{5DBD3779-67F5-4C54-95CB-3A009F0B0361}" srcId="{134974CA-4B18-42AC-A41F-351625C9371D}" destId="{26551C4B-D74A-46DE-8FFA-B3B0330756D6}" srcOrd="2" destOrd="0" parTransId="{8EBB1662-03E7-448A-86D9-AB5BDC61F526}" sibTransId="{2CADE120-DBD3-4268-8F54-FA596864E57C}"/>
    <dgm:cxn modelId="{CB6EDB85-8BBB-4844-B414-24749AA78C12}" type="presOf" srcId="{DE70A547-7B17-4411-AF59-79EE03DCF7C7}" destId="{4C3BD9E2-896C-452E-8AB4-91F0793A038C}" srcOrd="0" destOrd="0" presId="urn:microsoft.com/office/officeart/2005/8/layout/lProcess3"/>
    <dgm:cxn modelId="{C2FB7E56-9E20-4131-89B4-C7C84A7734E2}" type="presParOf" srcId="{E33AE8FB-9971-4529-9E24-5029456E31B6}" destId="{C5476072-6073-4C90-8C57-58B5DE6EE9B1}" srcOrd="0" destOrd="0" presId="urn:microsoft.com/office/officeart/2005/8/layout/lProcess3"/>
    <dgm:cxn modelId="{CCC63806-1901-49DE-9936-6A6E066319E2}" type="presParOf" srcId="{C5476072-6073-4C90-8C57-58B5DE6EE9B1}" destId="{4C3BD9E2-896C-452E-8AB4-91F0793A038C}" srcOrd="0" destOrd="0" presId="urn:microsoft.com/office/officeart/2005/8/layout/lProcess3"/>
    <dgm:cxn modelId="{1EA6D194-6552-443A-A5A2-C2C9EEFBD64B}" type="presParOf" srcId="{C5476072-6073-4C90-8C57-58B5DE6EE9B1}" destId="{C80D1F9A-9C22-430C-8944-0AE996EF8355}" srcOrd="1" destOrd="0" presId="urn:microsoft.com/office/officeart/2005/8/layout/lProcess3"/>
    <dgm:cxn modelId="{28D13A72-6330-4A2A-81DE-4E68D696E9A5}" type="presParOf" srcId="{C5476072-6073-4C90-8C57-58B5DE6EE9B1}" destId="{92B62FE0-CB47-4BF7-872B-5135E48101DE}" srcOrd="2" destOrd="0" presId="urn:microsoft.com/office/officeart/2005/8/layout/lProcess3"/>
    <dgm:cxn modelId="{3C7773DC-FBEC-49A7-97FA-E4D869DFD664}" type="presParOf" srcId="{C5476072-6073-4C90-8C57-58B5DE6EE9B1}" destId="{9E7D45FF-C769-4222-BA4C-11B9496667DC}" srcOrd="3" destOrd="0" presId="urn:microsoft.com/office/officeart/2005/8/layout/lProcess3"/>
    <dgm:cxn modelId="{2BF4ABC0-66B7-465F-8BDB-DBE6AE1C3624}" type="presParOf" srcId="{C5476072-6073-4C90-8C57-58B5DE6EE9B1}" destId="{81C51002-44CE-4404-9103-A9AD5FC2AA03}" srcOrd="4" destOrd="0" presId="urn:microsoft.com/office/officeart/2005/8/layout/lProcess3"/>
    <dgm:cxn modelId="{0A5DD6FD-0C70-4345-9E29-FD9CDED333C0}" type="presParOf" srcId="{C5476072-6073-4C90-8C57-58B5DE6EE9B1}" destId="{154D6455-2ED8-46DE-9620-3C1A6D184C74}" srcOrd="5" destOrd="0" presId="urn:microsoft.com/office/officeart/2005/8/layout/lProcess3"/>
    <dgm:cxn modelId="{4CE044FB-3EF0-471D-9072-873CC26EF243}" type="presParOf" srcId="{C5476072-6073-4C90-8C57-58B5DE6EE9B1}" destId="{6B258DB5-3DF1-4030-94BA-F959533736C1}" srcOrd="6" destOrd="0" presId="urn:microsoft.com/office/officeart/2005/8/layout/lProcess3"/>
    <dgm:cxn modelId="{711FA094-49EB-4567-8F82-5DF56B86773B}" type="presParOf" srcId="{C5476072-6073-4C90-8C57-58B5DE6EE9B1}" destId="{E13DF9F4-B7BD-4EE0-9F77-AB09C60E52D6}" srcOrd="7" destOrd="0" presId="urn:microsoft.com/office/officeart/2005/8/layout/lProcess3"/>
    <dgm:cxn modelId="{47EEDBB2-4883-4989-A1B5-E0B40038742A}" type="presParOf" srcId="{C5476072-6073-4C90-8C57-58B5DE6EE9B1}" destId="{447824E3-9627-45BC-AD84-20C4D9D6C931}" srcOrd="8" destOrd="0" presId="urn:microsoft.com/office/officeart/2005/8/layout/lProcess3"/>
    <dgm:cxn modelId="{4A0B82F3-CD82-47CC-B3E7-F6625C3FEF0E}" type="presParOf" srcId="{E33AE8FB-9971-4529-9E24-5029456E31B6}" destId="{198C7E6C-DAE0-4B20-95ED-6066A4C643B6}" srcOrd="1" destOrd="0" presId="urn:microsoft.com/office/officeart/2005/8/layout/lProcess3"/>
    <dgm:cxn modelId="{5EF276F6-E5A6-475B-B7FC-292B3AB5B5E6}" type="presParOf" srcId="{E33AE8FB-9971-4529-9E24-5029456E31B6}" destId="{FE76FC33-E28E-4133-94E7-4104BDFF6733}" srcOrd="2" destOrd="0" presId="urn:microsoft.com/office/officeart/2005/8/layout/lProcess3"/>
    <dgm:cxn modelId="{8E20F242-33E6-414B-B1A5-0138DCF60F4E}" type="presParOf" srcId="{FE76FC33-E28E-4133-94E7-4104BDFF6733}" destId="{2CDD925F-4B9F-4142-B34B-BE0D0F8C1F0E}" srcOrd="0" destOrd="0" presId="urn:microsoft.com/office/officeart/2005/8/layout/lProcess3"/>
    <dgm:cxn modelId="{61003CD6-EEAC-4A66-9A5B-5BB786F61D50}" type="presParOf" srcId="{FE76FC33-E28E-4133-94E7-4104BDFF6733}" destId="{480E1763-FD40-4BAA-B54E-884DAD7B553E}" srcOrd="1" destOrd="0" presId="urn:microsoft.com/office/officeart/2005/8/layout/lProcess3"/>
    <dgm:cxn modelId="{B970A511-0177-472D-A623-8AF5485D35CE}" type="presParOf" srcId="{FE76FC33-E28E-4133-94E7-4104BDFF6733}" destId="{877A05E1-68EC-4DE3-82FC-BF022B68D88B}" srcOrd="2" destOrd="0" presId="urn:microsoft.com/office/officeart/2005/8/layout/lProcess3"/>
    <dgm:cxn modelId="{911B253A-E9AD-498D-98ED-6D6EA8998B7D}" type="presParOf" srcId="{FE76FC33-E28E-4133-94E7-4104BDFF6733}" destId="{5BC4BD8C-F1C9-47E6-9E26-FAD1FBED3D68}" srcOrd="3" destOrd="0" presId="urn:microsoft.com/office/officeart/2005/8/layout/lProcess3"/>
    <dgm:cxn modelId="{48CCB4D2-7096-4041-A998-72F3764D4BAA}" type="presParOf" srcId="{FE76FC33-E28E-4133-94E7-4104BDFF6733}" destId="{6B878BD6-2F76-4FF6-97BD-B6AC6F99342D}" srcOrd="4" destOrd="0" presId="urn:microsoft.com/office/officeart/2005/8/layout/lProcess3"/>
    <dgm:cxn modelId="{2370AD0B-E915-4920-84F5-B49CE2FCAADF}" type="presParOf" srcId="{E33AE8FB-9971-4529-9E24-5029456E31B6}" destId="{C52FCA41-9FF1-4944-BD80-34CB65F84F16}" srcOrd="3" destOrd="0" presId="urn:microsoft.com/office/officeart/2005/8/layout/lProcess3"/>
    <dgm:cxn modelId="{8AEF2479-8B0C-479E-B361-6C0C8604F306}" type="presParOf" srcId="{E33AE8FB-9971-4529-9E24-5029456E31B6}" destId="{F6D4769C-88CD-4D0D-8A37-FE6AE34253A6}" srcOrd="4" destOrd="0" presId="urn:microsoft.com/office/officeart/2005/8/layout/lProcess3"/>
    <dgm:cxn modelId="{7AF9B58C-92B8-4E82-92D0-4E385A663F35}" type="presParOf" srcId="{F6D4769C-88CD-4D0D-8A37-FE6AE34253A6}" destId="{F620A5C2-D072-449F-A38B-9FFE78E1065E}" srcOrd="0" destOrd="0" presId="urn:microsoft.com/office/officeart/2005/8/layout/lProcess3"/>
    <dgm:cxn modelId="{269D0337-DF99-40DC-93AE-F690E1492B15}" type="presParOf" srcId="{F6D4769C-88CD-4D0D-8A37-FE6AE34253A6}" destId="{FD275A65-13D5-4C5D-A23C-B3CA693AD021}" srcOrd="1" destOrd="0" presId="urn:microsoft.com/office/officeart/2005/8/layout/lProcess3"/>
    <dgm:cxn modelId="{C03CE416-A39B-4ACB-A025-F52380CA5170}" type="presParOf" srcId="{F6D4769C-88CD-4D0D-8A37-FE6AE34253A6}" destId="{40574078-4A4C-4818-ACA3-72CB5EDA4606}" srcOrd="2" destOrd="0" presId="urn:microsoft.com/office/officeart/2005/8/layout/lProcess3"/>
    <dgm:cxn modelId="{A14139B1-6EF1-4A6D-B87F-57E1009B433C}" type="presParOf" srcId="{F6D4769C-88CD-4D0D-8A37-FE6AE34253A6}" destId="{6866DDFB-76B2-4BFA-BB2C-9DDFE21EB98E}" srcOrd="3" destOrd="0" presId="urn:microsoft.com/office/officeart/2005/8/layout/lProcess3"/>
    <dgm:cxn modelId="{860C2E25-ED2E-440E-A65B-9CD47D52E048}" type="presParOf" srcId="{F6D4769C-88CD-4D0D-8A37-FE6AE34253A6}" destId="{10DD3F99-D97C-417C-8D9F-794493C5A9D7}" srcOrd="4" destOrd="0" presId="urn:microsoft.com/office/officeart/2005/8/layout/lProcess3"/>
    <dgm:cxn modelId="{88BDCC11-FF50-46A3-B802-F798779A0E03}" type="presParOf" srcId="{F6D4769C-88CD-4D0D-8A37-FE6AE34253A6}" destId="{7CBC922D-4609-47E6-B3E7-7B3CD19BCCB1}" srcOrd="5" destOrd="0" presId="urn:microsoft.com/office/officeart/2005/8/layout/lProcess3"/>
    <dgm:cxn modelId="{DAC161BE-B837-4567-8EC0-F11C75B51CFB}" type="presParOf" srcId="{F6D4769C-88CD-4D0D-8A37-FE6AE34253A6}" destId="{F1C510DE-2AC9-4869-8E49-D9F81799CBFB}" srcOrd="6" destOrd="0" presId="urn:microsoft.com/office/officeart/2005/8/layout/lProcess3"/>
    <dgm:cxn modelId="{5AE7F1A4-59FD-461C-BB13-BEC55DFF9D98}" type="presParOf" srcId="{E33AE8FB-9971-4529-9E24-5029456E31B6}" destId="{E5256230-E606-41F0-BC80-EC30E2B4702B}" srcOrd="5" destOrd="0" presId="urn:microsoft.com/office/officeart/2005/8/layout/lProcess3"/>
    <dgm:cxn modelId="{284F5352-37E5-45FC-9879-3CC13A6B4B3F}" type="presParOf" srcId="{E33AE8FB-9971-4529-9E24-5029456E31B6}" destId="{82CBE682-11E5-4F7A-9215-8A23CA713918}" srcOrd="6" destOrd="0" presId="urn:microsoft.com/office/officeart/2005/8/layout/lProcess3"/>
    <dgm:cxn modelId="{5F0613AD-895A-4D14-85E9-3A23234ED998}" type="presParOf" srcId="{82CBE682-11E5-4F7A-9215-8A23CA713918}" destId="{08C47C06-1A33-446C-89B4-6DFB78663B2F}"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8964C04-67B6-4CAD-AE25-1858F7E3BBF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C"/>
        </a:p>
      </dgm:t>
    </dgm:pt>
    <dgm:pt modelId="{1E2B0243-FF84-49D1-982D-B768DB68CA8E}">
      <dgm:prSet phldrT="[Texto]" custT="1"/>
      <dgm:spPr/>
      <dgm:t>
        <a:bodyPr/>
        <a:lstStyle/>
        <a:p>
          <a:r>
            <a:rPr lang="es-EC" sz="1100" b="1"/>
            <a:t>AGROSEGURO</a:t>
          </a:r>
        </a:p>
      </dgm:t>
    </dgm:pt>
    <dgm:pt modelId="{463BAB41-A304-4A6C-A7E4-2FF573762B1F}" type="parTrans" cxnId="{BBF7FC0A-EA72-4FB5-95DD-988EE4E85CBE}">
      <dgm:prSet/>
      <dgm:spPr/>
      <dgm:t>
        <a:bodyPr/>
        <a:lstStyle/>
        <a:p>
          <a:endParaRPr lang="es-EC"/>
        </a:p>
      </dgm:t>
    </dgm:pt>
    <dgm:pt modelId="{78F2DB53-76CD-49BE-A6A2-00DFA69E0DA9}" type="sibTrans" cxnId="{BBF7FC0A-EA72-4FB5-95DD-988EE4E85CBE}">
      <dgm:prSet/>
      <dgm:spPr/>
      <dgm:t>
        <a:bodyPr/>
        <a:lstStyle/>
        <a:p>
          <a:endParaRPr lang="es-EC"/>
        </a:p>
      </dgm:t>
    </dgm:pt>
    <dgm:pt modelId="{94F1954D-60C4-49D9-B4AF-40985933BF7A}">
      <dgm:prSet phldrT="[Texto]" custT="1"/>
      <dgm:spPr/>
      <dgm:t>
        <a:bodyPr/>
        <a:lstStyle/>
        <a:p>
          <a:r>
            <a:rPr lang="es-EC" sz="1100" b="1"/>
            <a:t>ATPA - Amazonía</a:t>
          </a:r>
        </a:p>
      </dgm:t>
    </dgm:pt>
    <dgm:pt modelId="{252D6E7B-7EA5-4CBF-A769-E252179704D2}" type="parTrans" cxnId="{C274B6A9-3E3D-43F0-91D7-32FF53AC489F}">
      <dgm:prSet/>
      <dgm:spPr/>
      <dgm:t>
        <a:bodyPr/>
        <a:lstStyle/>
        <a:p>
          <a:endParaRPr lang="es-EC"/>
        </a:p>
      </dgm:t>
    </dgm:pt>
    <dgm:pt modelId="{93FCD8AC-E1B5-4288-A4A1-A6AA9DFA9817}" type="sibTrans" cxnId="{C274B6A9-3E3D-43F0-91D7-32FF53AC489F}">
      <dgm:prSet/>
      <dgm:spPr/>
      <dgm:t>
        <a:bodyPr/>
        <a:lstStyle/>
        <a:p>
          <a:endParaRPr lang="es-EC"/>
        </a:p>
      </dgm:t>
    </dgm:pt>
    <dgm:pt modelId="{7E754319-C078-4455-8C86-CEA465F174B3}">
      <dgm:prSet phldrT="[Texto]" custT="1"/>
      <dgm:spPr/>
      <dgm:t>
        <a:bodyPr/>
        <a:lstStyle/>
        <a:p>
          <a:r>
            <a:rPr lang="es-EC" sz="1100" b="1"/>
            <a:t>PITPPA - Asistencia Técnica</a:t>
          </a:r>
        </a:p>
      </dgm:t>
    </dgm:pt>
    <dgm:pt modelId="{EE6B0A49-F698-46A7-9266-DFB6A9209A6E}" type="parTrans" cxnId="{44E21664-46BF-40F0-A2FA-D573A91DD2ED}">
      <dgm:prSet/>
      <dgm:spPr/>
      <dgm:t>
        <a:bodyPr/>
        <a:lstStyle/>
        <a:p>
          <a:endParaRPr lang="es-EC"/>
        </a:p>
      </dgm:t>
    </dgm:pt>
    <dgm:pt modelId="{5A37814E-7E5E-428B-86C8-599646054E02}" type="sibTrans" cxnId="{44E21664-46BF-40F0-A2FA-D573A91DD2ED}">
      <dgm:prSet/>
      <dgm:spPr/>
      <dgm:t>
        <a:bodyPr/>
        <a:lstStyle/>
        <a:p>
          <a:endParaRPr lang="es-EC"/>
        </a:p>
      </dgm:t>
    </dgm:pt>
    <dgm:pt modelId="{CCAAB3F9-CB77-4E4E-A7E7-1EBA81417BF3}">
      <dgm:prSet phldrT="[Texto]" custT="1"/>
      <dgm:spPr/>
      <dgm:t>
        <a:bodyPr/>
        <a:lstStyle/>
        <a:p>
          <a:r>
            <a:rPr lang="es-EC" sz="1100" b="1"/>
            <a:t>PIT - Riego Tecnificado</a:t>
          </a:r>
        </a:p>
      </dgm:t>
    </dgm:pt>
    <dgm:pt modelId="{0AEB29F4-1663-4AAE-9EA9-4F38C453F40D}" type="parTrans" cxnId="{27D2ECBE-64D8-45A6-8028-15201C243A02}">
      <dgm:prSet/>
      <dgm:spPr/>
      <dgm:t>
        <a:bodyPr/>
        <a:lstStyle/>
        <a:p>
          <a:endParaRPr lang="es-EC"/>
        </a:p>
      </dgm:t>
    </dgm:pt>
    <dgm:pt modelId="{A4C97E9F-5760-4A53-89C7-E9D353FDA6E4}" type="sibTrans" cxnId="{27D2ECBE-64D8-45A6-8028-15201C243A02}">
      <dgm:prSet/>
      <dgm:spPr/>
      <dgm:t>
        <a:bodyPr/>
        <a:lstStyle/>
        <a:p>
          <a:endParaRPr lang="es-EC"/>
        </a:p>
      </dgm:t>
    </dgm:pt>
    <dgm:pt modelId="{4AB5C294-6C53-4134-B8E0-FAD8AFC44562}">
      <dgm:prSet phldrT="[Texto]" custT="1"/>
      <dgm:spPr/>
      <dgm:t>
        <a:bodyPr/>
        <a:lstStyle/>
        <a:p>
          <a:r>
            <a:rPr lang="es-EC" sz="1100" b="1"/>
            <a:t>Proyecto de Reactivación de la Caficultura y Cacao</a:t>
          </a:r>
        </a:p>
      </dgm:t>
    </dgm:pt>
    <dgm:pt modelId="{91B7D1E3-1ECE-4A4D-97A9-DC1D88091AC5}" type="parTrans" cxnId="{0CCF3B98-7562-4612-BEE3-12CC9D16AA6C}">
      <dgm:prSet/>
      <dgm:spPr/>
      <dgm:t>
        <a:bodyPr/>
        <a:lstStyle/>
        <a:p>
          <a:endParaRPr lang="es-EC"/>
        </a:p>
      </dgm:t>
    </dgm:pt>
    <dgm:pt modelId="{0983E8F9-F53B-41B6-A0B4-6F5A4F90593F}" type="sibTrans" cxnId="{0CCF3B98-7562-4612-BEE3-12CC9D16AA6C}">
      <dgm:prSet/>
      <dgm:spPr/>
      <dgm:t>
        <a:bodyPr/>
        <a:lstStyle/>
        <a:p>
          <a:endParaRPr lang="es-EC"/>
        </a:p>
      </dgm:t>
    </dgm:pt>
    <dgm:pt modelId="{63C43C54-9E34-4982-B3AC-1057BF3B197B}">
      <dgm:prSet phldrT="[Texto]" custT="1"/>
      <dgm:spPr/>
      <dgm:t>
        <a:bodyPr/>
        <a:lstStyle/>
        <a:p>
          <a:r>
            <a:rPr lang="es-EC" sz="1100" b="1"/>
            <a:t>Coordinación General de Redes Comerciales</a:t>
          </a:r>
        </a:p>
      </dgm:t>
    </dgm:pt>
    <dgm:pt modelId="{0881E625-4C52-4A2A-9563-D75DA9F2ACC3}" type="parTrans" cxnId="{68A0A092-451F-49BC-8689-AD33BB8FA8BE}">
      <dgm:prSet/>
      <dgm:spPr/>
      <dgm:t>
        <a:bodyPr/>
        <a:lstStyle/>
        <a:p>
          <a:endParaRPr lang="es-EC"/>
        </a:p>
      </dgm:t>
    </dgm:pt>
    <dgm:pt modelId="{30BE7DCD-F470-45B3-82BE-82D4690D2C6A}" type="sibTrans" cxnId="{68A0A092-451F-49BC-8689-AD33BB8FA8BE}">
      <dgm:prSet/>
      <dgm:spPr/>
      <dgm:t>
        <a:bodyPr/>
        <a:lstStyle/>
        <a:p>
          <a:endParaRPr lang="es-EC"/>
        </a:p>
      </dgm:t>
    </dgm:pt>
    <dgm:pt modelId="{9B4F2D50-A850-4E2C-A469-39AB4F9EE61F}">
      <dgm:prSet phldrT="[Texto]" custT="1"/>
      <dgm:spPr/>
      <dgm:t>
        <a:bodyPr/>
        <a:lstStyle/>
        <a:p>
          <a:r>
            <a:rPr lang="es-EC" sz="1100" b="1"/>
            <a:t>Coordinación General de Innovación</a:t>
          </a:r>
        </a:p>
      </dgm:t>
    </dgm:pt>
    <dgm:pt modelId="{89ED1DE1-B147-403C-A561-A3489B97CCD3}" type="parTrans" cxnId="{7A2E3C46-22A0-42DF-9C39-37C521AC0D36}">
      <dgm:prSet/>
      <dgm:spPr/>
      <dgm:t>
        <a:bodyPr/>
        <a:lstStyle/>
        <a:p>
          <a:endParaRPr lang="es-EC"/>
        </a:p>
      </dgm:t>
    </dgm:pt>
    <dgm:pt modelId="{99D28FF9-3A19-49D2-8F32-12196B77C909}" type="sibTrans" cxnId="{7A2E3C46-22A0-42DF-9C39-37C521AC0D36}">
      <dgm:prSet/>
      <dgm:spPr/>
      <dgm:t>
        <a:bodyPr/>
        <a:lstStyle/>
        <a:p>
          <a:endParaRPr lang="es-EC"/>
        </a:p>
      </dgm:t>
    </dgm:pt>
    <dgm:pt modelId="{5CA8E6D9-6E79-4801-A5B6-9AA59DD5C1FB}">
      <dgm:prSet phldrT="[Texto]" custT="1"/>
      <dgm:spPr/>
      <dgm:t>
        <a:bodyPr/>
        <a:lstStyle/>
        <a:p>
          <a:r>
            <a:rPr lang="es-EC" sz="1100" b="1"/>
            <a:t>Legalización Masiva de Tierras</a:t>
          </a:r>
        </a:p>
      </dgm:t>
    </dgm:pt>
    <dgm:pt modelId="{920EC1BE-62A8-40D9-803C-90817D74ABB3}" type="parTrans" cxnId="{C86042B7-809C-4F1E-8005-EF161E1BE534}">
      <dgm:prSet/>
      <dgm:spPr/>
      <dgm:t>
        <a:bodyPr/>
        <a:lstStyle/>
        <a:p>
          <a:endParaRPr lang="es-EC"/>
        </a:p>
      </dgm:t>
    </dgm:pt>
    <dgm:pt modelId="{BD9DDB2D-F9DA-4E72-935D-00845769C309}" type="sibTrans" cxnId="{C86042B7-809C-4F1E-8005-EF161E1BE534}">
      <dgm:prSet/>
      <dgm:spPr/>
      <dgm:t>
        <a:bodyPr/>
        <a:lstStyle/>
        <a:p>
          <a:endParaRPr lang="es-EC"/>
        </a:p>
      </dgm:t>
    </dgm:pt>
    <dgm:pt modelId="{6F8E4D00-1FE9-46C3-B6E9-AAB8968F7EB8}" type="pres">
      <dgm:prSet presAssocID="{58964C04-67B6-4CAD-AE25-1858F7E3BBFC}" presName="linear" presStyleCnt="0">
        <dgm:presLayoutVars>
          <dgm:animLvl val="lvl"/>
          <dgm:resizeHandles val="exact"/>
        </dgm:presLayoutVars>
      </dgm:prSet>
      <dgm:spPr/>
      <dgm:t>
        <a:bodyPr/>
        <a:lstStyle/>
        <a:p>
          <a:endParaRPr lang="es-EC"/>
        </a:p>
      </dgm:t>
    </dgm:pt>
    <dgm:pt modelId="{EE054519-B523-45B7-9540-5C3216D8DC80}" type="pres">
      <dgm:prSet presAssocID="{1E2B0243-FF84-49D1-982D-B768DB68CA8E}" presName="parentText" presStyleLbl="node1" presStyleIdx="0" presStyleCnt="8">
        <dgm:presLayoutVars>
          <dgm:chMax val="0"/>
          <dgm:bulletEnabled val="1"/>
        </dgm:presLayoutVars>
      </dgm:prSet>
      <dgm:spPr/>
      <dgm:t>
        <a:bodyPr/>
        <a:lstStyle/>
        <a:p>
          <a:endParaRPr lang="es-EC"/>
        </a:p>
      </dgm:t>
    </dgm:pt>
    <dgm:pt modelId="{68FFC678-857F-4C7B-95B1-810BEA98A3F9}" type="pres">
      <dgm:prSet presAssocID="{78F2DB53-76CD-49BE-A6A2-00DFA69E0DA9}" presName="spacer" presStyleCnt="0"/>
      <dgm:spPr/>
    </dgm:pt>
    <dgm:pt modelId="{EBA05FD4-7F3F-4A1C-9AE9-C54AC6275A06}" type="pres">
      <dgm:prSet presAssocID="{7E754319-C078-4455-8C86-CEA465F174B3}" presName="parentText" presStyleLbl="node1" presStyleIdx="1" presStyleCnt="8">
        <dgm:presLayoutVars>
          <dgm:chMax val="0"/>
          <dgm:bulletEnabled val="1"/>
        </dgm:presLayoutVars>
      </dgm:prSet>
      <dgm:spPr/>
      <dgm:t>
        <a:bodyPr/>
        <a:lstStyle/>
        <a:p>
          <a:endParaRPr lang="es-EC"/>
        </a:p>
      </dgm:t>
    </dgm:pt>
    <dgm:pt modelId="{B8DF2684-4DA1-4C2A-B374-C041F632BF8C}" type="pres">
      <dgm:prSet presAssocID="{5A37814E-7E5E-428B-86C8-599646054E02}" presName="spacer" presStyleCnt="0"/>
      <dgm:spPr/>
    </dgm:pt>
    <dgm:pt modelId="{18659DF6-2713-4233-94AF-DFCFEA478D64}" type="pres">
      <dgm:prSet presAssocID="{94F1954D-60C4-49D9-B4AF-40985933BF7A}" presName="parentText" presStyleLbl="node1" presStyleIdx="2" presStyleCnt="8">
        <dgm:presLayoutVars>
          <dgm:chMax val="0"/>
          <dgm:bulletEnabled val="1"/>
        </dgm:presLayoutVars>
      </dgm:prSet>
      <dgm:spPr/>
      <dgm:t>
        <a:bodyPr/>
        <a:lstStyle/>
        <a:p>
          <a:endParaRPr lang="es-EC"/>
        </a:p>
      </dgm:t>
    </dgm:pt>
    <dgm:pt modelId="{105431C2-8D28-4CCC-A2D4-7C0D56371C01}" type="pres">
      <dgm:prSet presAssocID="{93FCD8AC-E1B5-4288-A4A1-A6AA9DFA9817}" presName="spacer" presStyleCnt="0"/>
      <dgm:spPr/>
    </dgm:pt>
    <dgm:pt modelId="{F9BA5B2B-E234-4D1D-9221-19F0BB2A78BC}" type="pres">
      <dgm:prSet presAssocID="{CCAAB3F9-CB77-4E4E-A7E7-1EBA81417BF3}" presName="parentText" presStyleLbl="node1" presStyleIdx="3" presStyleCnt="8">
        <dgm:presLayoutVars>
          <dgm:chMax val="0"/>
          <dgm:bulletEnabled val="1"/>
        </dgm:presLayoutVars>
      </dgm:prSet>
      <dgm:spPr/>
      <dgm:t>
        <a:bodyPr/>
        <a:lstStyle/>
        <a:p>
          <a:endParaRPr lang="es-EC"/>
        </a:p>
      </dgm:t>
    </dgm:pt>
    <dgm:pt modelId="{C5FB0573-5592-40B3-AE57-5825703BD16E}" type="pres">
      <dgm:prSet presAssocID="{A4C97E9F-5760-4A53-89C7-E9D353FDA6E4}" presName="spacer" presStyleCnt="0"/>
      <dgm:spPr/>
    </dgm:pt>
    <dgm:pt modelId="{D5069E60-BE41-47F6-9DEA-01E094173226}" type="pres">
      <dgm:prSet presAssocID="{4AB5C294-6C53-4134-B8E0-FAD8AFC44562}" presName="parentText" presStyleLbl="node1" presStyleIdx="4" presStyleCnt="8">
        <dgm:presLayoutVars>
          <dgm:chMax val="0"/>
          <dgm:bulletEnabled val="1"/>
        </dgm:presLayoutVars>
      </dgm:prSet>
      <dgm:spPr/>
      <dgm:t>
        <a:bodyPr/>
        <a:lstStyle/>
        <a:p>
          <a:endParaRPr lang="es-EC"/>
        </a:p>
      </dgm:t>
    </dgm:pt>
    <dgm:pt modelId="{AF42A601-4F85-452C-8DDA-EBF0C49C2E84}" type="pres">
      <dgm:prSet presAssocID="{0983E8F9-F53B-41B6-A0B4-6F5A4F90593F}" presName="spacer" presStyleCnt="0"/>
      <dgm:spPr/>
    </dgm:pt>
    <dgm:pt modelId="{7D1E33F2-E2C5-43C9-8D00-716F28B79C3A}" type="pres">
      <dgm:prSet presAssocID="{63C43C54-9E34-4982-B3AC-1057BF3B197B}" presName="parentText" presStyleLbl="node1" presStyleIdx="5" presStyleCnt="8">
        <dgm:presLayoutVars>
          <dgm:chMax val="0"/>
          <dgm:bulletEnabled val="1"/>
        </dgm:presLayoutVars>
      </dgm:prSet>
      <dgm:spPr/>
      <dgm:t>
        <a:bodyPr/>
        <a:lstStyle/>
        <a:p>
          <a:endParaRPr lang="es-EC"/>
        </a:p>
      </dgm:t>
    </dgm:pt>
    <dgm:pt modelId="{135508DC-7395-42BF-ABBB-2C7A31E1C4D3}" type="pres">
      <dgm:prSet presAssocID="{30BE7DCD-F470-45B3-82BE-82D4690D2C6A}" presName="spacer" presStyleCnt="0"/>
      <dgm:spPr/>
    </dgm:pt>
    <dgm:pt modelId="{3A01FB48-1747-4D2D-A44A-21E5D8611685}" type="pres">
      <dgm:prSet presAssocID="{9B4F2D50-A850-4E2C-A469-39AB4F9EE61F}" presName="parentText" presStyleLbl="node1" presStyleIdx="6" presStyleCnt="8">
        <dgm:presLayoutVars>
          <dgm:chMax val="0"/>
          <dgm:bulletEnabled val="1"/>
        </dgm:presLayoutVars>
      </dgm:prSet>
      <dgm:spPr/>
      <dgm:t>
        <a:bodyPr/>
        <a:lstStyle/>
        <a:p>
          <a:endParaRPr lang="es-EC"/>
        </a:p>
      </dgm:t>
    </dgm:pt>
    <dgm:pt modelId="{1ED81C59-AA5E-43E6-BA62-58A6E980F308}" type="pres">
      <dgm:prSet presAssocID="{99D28FF9-3A19-49D2-8F32-12196B77C909}" presName="spacer" presStyleCnt="0"/>
      <dgm:spPr/>
    </dgm:pt>
    <dgm:pt modelId="{ABF35D04-3DE1-45B4-A60B-18272E550816}" type="pres">
      <dgm:prSet presAssocID="{5CA8E6D9-6E79-4801-A5B6-9AA59DD5C1FB}" presName="parentText" presStyleLbl="node1" presStyleIdx="7" presStyleCnt="8">
        <dgm:presLayoutVars>
          <dgm:chMax val="0"/>
          <dgm:bulletEnabled val="1"/>
        </dgm:presLayoutVars>
      </dgm:prSet>
      <dgm:spPr/>
      <dgm:t>
        <a:bodyPr/>
        <a:lstStyle/>
        <a:p>
          <a:endParaRPr lang="es-EC"/>
        </a:p>
      </dgm:t>
    </dgm:pt>
  </dgm:ptLst>
  <dgm:cxnLst>
    <dgm:cxn modelId="{C88C808B-3A21-4B79-974E-3BE307DC7810}" type="presOf" srcId="{1E2B0243-FF84-49D1-982D-B768DB68CA8E}" destId="{EE054519-B523-45B7-9540-5C3216D8DC80}" srcOrd="0" destOrd="0" presId="urn:microsoft.com/office/officeart/2005/8/layout/vList2"/>
    <dgm:cxn modelId="{C274B6A9-3E3D-43F0-91D7-32FF53AC489F}" srcId="{58964C04-67B6-4CAD-AE25-1858F7E3BBFC}" destId="{94F1954D-60C4-49D9-B4AF-40985933BF7A}" srcOrd="2" destOrd="0" parTransId="{252D6E7B-7EA5-4CBF-A769-E252179704D2}" sibTransId="{93FCD8AC-E1B5-4288-A4A1-A6AA9DFA9817}"/>
    <dgm:cxn modelId="{4CB5CD83-E526-4E9A-A12F-53F319B3D39F}" type="presOf" srcId="{5CA8E6D9-6E79-4801-A5B6-9AA59DD5C1FB}" destId="{ABF35D04-3DE1-45B4-A60B-18272E550816}" srcOrd="0" destOrd="0" presId="urn:microsoft.com/office/officeart/2005/8/layout/vList2"/>
    <dgm:cxn modelId="{F8F84210-BA5F-4D61-94C9-0A69078A7B7B}" type="presOf" srcId="{9B4F2D50-A850-4E2C-A469-39AB4F9EE61F}" destId="{3A01FB48-1747-4D2D-A44A-21E5D8611685}" srcOrd="0" destOrd="0" presId="urn:microsoft.com/office/officeart/2005/8/layout/vList2"/>
    <dgm:cxn modelId="{72587A2A-C6E5-4990-9B15-81E5BF9D1975}" type="presOf" srcId="{94F1954D-60C4-49D9-B4AF-40985933BF7A}" destId="{18659DF6-2713-4233-94AF-DFCFEA478D64}" srcOrd="0" destOrd="0" presId="urn:microsoft.com/office/officeart/2005/8/layout/vList2"/>
    <dgm:cxn modelId="{7A2E3C46-22A0-42DF-9C39-37C521AC0D36}" srcId="{58964C04-67B6-4CAD-AE25-1858F7E3BBFC}" destId="{9B4F2D50-A850-4E2C-A469-39AB4F9EE61F}" srcOrd="6" destOrd="0" parTransId="{89ED1DE1-B147-403C-A561-A3489B97CCD3}" sibTransId="{99D28FF9-3A19-49D2-8F32-12196B77C909}"/>
    <dgm:cxn modelId="{68A0A092-451F-49BC-8689-AD33BB8FA8BE}" srcId="{58964C04-67B6-4CAD-AE25-1858F7E3BBFC}" destId="{63C43C54-9E34-4982-B3AC-1057BF3B197B}" srcOrd="5" destOrd="0" parTransId="{0881E625-4C52-4A2A-9563-D75DA9F2ACC3}" sibTransId="{30BE7DCD-F470-45B3-82BE-82D4690D2C6A}"/>
    <dgm:cxn modelId="{E2C2416E-81DD-4705-BCB2-1C59FB024FD6}" type="presOf" srcId="{4AB5C294-6C53-4134-B8E0-FAD8AFC44562}" destId="{D5069E60-BE41-47F6-9DEA-01E094173226}" srcOrd="0" destOrd="0" presId="urn:microsoft.com/office/officeart/2005/8/layout/vList2"/>
    <dgm:cxn modelId="{44E21664-46BF-40F0-A2FA-D573A91DD2ED}" srcId="{58964C04-67B6-4CAD-AE25-1858F7E3BBFC}" destId="{7E754319-C078-4455-8C86-CEA465F174B3}" srcOrd="1" destOrd="0" parTransId="{EE6B0A49-F698-46A7-9266-DFB6A9209A6E}" sibTransId="{5A37814E-7E5E-428B-86C8-599646054E02}"/>
    <dgm:cxn modelId="{BBF7FC0A-EA72-4FB5-95DD-988EE4E85CBE}" srcId="{58964C04-67B6-4CAD-AE25-1858F7E3BBFC}" destId="{1E2B0243-FF84-49D1-982D-B768DB68CA8E}" srcOrd="0" destOrd="0" parTransId="{463BAB41-A304-4A6C-A7E4-2FF573762B1F}" sibTransId="{78F2DB53-76CD-49BE-A6A2-00DFA69E0DA9}"/>
    <dgm:cxn modelId="{4D71B0F6-7EAA-4FE7-BADE-B7CBC5606A0A}" type="presOf" srcId="{7E754319-C078-4455-8C86-CEA465F174B3}" destId="{EBA05FD4-7F3F-4A1C-9AE9-C54AC6275A06}" srcOrd="0" destOrd="0" presId="urn:microsoft.com/office/officeart/2005/8/layout/vList2"/>
    <dgm:cxn modelId="{27D2ECBE-64D8-45A6-8028-15201C243A02}" srcId="{58964C04-67B6-4CAD-AE25-1858F7E3BBFC}" destId="{CCAAB3F9-CB77-4E4E-A7E7-1EBA81417BF3}" srcOrd="3" destOrd="0" parTransId="{0AEB29F4-1663-4AAE-9EA9-4F38C453F40D}" sibTransId="{A4C97E9F-5760-4A53-89C7-E9D353FDA6E4}"/>
    <dgm:cxn modelId="{D636A4DF-09A6-40EE-8141-B2D11E897238}" type="presOf" srcId="{63C43C54-9E34-4982-B3AC-1057BF3B197B}" destId="{7D1E33F2-E2C5-43C9-8D00-716F28B79C3A}" srcOrd="0" destOrd="0" presId="urn:microsoft.com/office/officeart/2005/8/layout/vList2"/>
    <dgm:cxn modelId="{0CCF3B98-7562-4612-BEE3-12CC9D16AA6C}" srcId="{58964C04-67B6-4CAD-AE25-1858F7E3BBFC}" destId="{4AB5C294-6C53-4134-B8E0-FAD8AFC44562}" srcOrd="4" destOrd="0" parTransId="{91B7D1E3-1ECE-4A4D-97A9-DC1D88091AC5}" sibTransId="{0983E8F9-F53B-41B6-A0B4-6F5A4F90593F}"/>
    <dgm:cxn modelId="{C86042B7-809C-4F1E-8005-EF161E1BE534}" srcId="{58964C04-67B6-4CAD-AE25-1858F7E3BBFC}" destId="{5CA8E6D9-6E79-4801-A5B6-9AA59DD5C1FB}" srcOrd="7" destOrd="0" parTransId="{920EC1BE-62A8-40D9-803C-90817D74ABB3}" sibTransId="{BD9DDB2D-F9DA-4E72-935D-00845769C309}"/>
    <dgm:cxn modelId="{F17313A9-68A9-4A19-852F-A968B99D0708}" type="presOf" srcId="{58964C04-67B6-4CAD-AE25-1858F7E3BBFC}" destId="{6F8E4D00-1FE9-46C3-B6E9-AAB8968F7EB8}" srcOrd="0" destOrd="0" presId="urn:microsoft.com/office/officeart/2005/8/layout/vList2"/>
    <dgm:cxn modelId="{F7530A46-714A-4127-AE71-5F39AB8334EE}" type="presOf" srcId="{CCAAB3F9-CB77-4E4E-A7E7-1EBA81417BF3}" destId="{F9BA5B2B-E234-4D1D-9221-19F0BB2A78BC}" srcOrd="0" destOrd="0" presId="urn:microsoft.com/office/officeart/2005/8/layout/vList2"/>
    <dgm:cxn modelId="{E618A40D-554A-4EBF-B116-44D541E1F635}" type="presParOf" srcId="{6F8E4D00-1FE9-46C3-B6E9-AAB8968F7EB8}" destId="{EE054519-B523-45B7-9540-5C3216D8DC80}" srcOrd="0" destOrd="0" presId="urn:microsoft.com/office/officeart/2005/8/layout/vList2"/>
    <dgm:cxn modelId="{4B67CB40-7A60-4912-AB3C-A544BE6C4954}" type="presParOf" srcId="{6F8E4D00-1FE9-46C3-B6E9-AAB8968F7EB8}" destId="{68FFC678-857F-4C7B-95B1-810BEA98A3F9}" srcOrd="1" destOrd="0" presId="urn:microsoft.com/office/officeart/2005/8/layout/vList2"/>
    <dgm:cxn modelId="{EA69B265-520F-40A0-A2EE-5CC8CAB86391}" type="presParOf" srcId="{6F8E4D00-1FE9-46C3-B6E9-AAB8968F7EB8}" destId="{EBA05FD4-7F3F-4A1C-9AE9-C54AC6275A06}" srcOrd="2" destOrd="0" presId="urn:microsoft.com/office/officeart/2005/8/layout/vList2"/>
    <dgm:cxn modelId="{9B29759A-219F-4094-80A5-B46F7B7B2856}" type="presParOf" srcId="{6F8E4D00-1FE9-46C3-B6E9-AAB8968F7EB8}" destId="{B8DF2684-4DA1-4C2A-B374-C041F632BF8C}" srcOrd="3" destOrd="0" presId="urn:microsoft.com/office/officeart/2005/8/layout/vList2"/>
    <dgm:cxn modelId="{DC09DA39-7866-44FD-AF2B-EDDF70D2F47C}" type="presParOf" srcId="{6F8E4D00-1FE9-46C3-B6E9-AAB8968F7EB8}" destId="{18659DF6-2713-4233-94AF-DFCFEA478D64}" srcOrd="4" destOrd="0" presId="urn:microsoft.com/office/officeart/2005/8/layout/vList2"/>
    <dgm:cxn modelId="{65DA40FA-4191-4405-BEEB-CD383FF1ED44}" type="presParOf" srcId="{6F8E4D00-1FE9-46C3-B6E9-AAB8968F7EB8}" destId="{105431C2-8D28-4CCC-A2D4-7C0D56371C01}" srcOrd="5" destOrd="0" presId="urn:microsoft.com/office/officeart/2005/8/layout/vList2"/>
    <dgm:cxn modelId="{83536D10-3678-45E3-B2C6-11F60837193D}" type="presParOf" srcId="{6F8E4D00-1FE9-46C3-B6E9-AAB8968F7EB8}" destId="{F9BA5B2B-E234-4D1D-9221-19F0BB2A78BC}" srcOrd="6" destOrd="0" presId="urn:microsoft.com/office/officeart/2005/8/layout/vList2"/>
    <dgm:cxn modelId="{B841A839-6817-4F90-8582-2FFF3BCC3CB1}" type="presParOf" srcId="{6F8E4D00-1FE9-46C3-B6E9-AAB8968F7EB8}" destId="{C5FB0573-5592-40B3-AE57-5825703BD16E}" srcOrd="7" destOrd="0" presId="urn:microsoft.com/office/officeart/2005/8/layout/vList2"/>
    <dgm:cxn modelId="{D71A25AB-4FD7-431E-8F86-BEF027B5C70E}" type="presParOf" srcId="{6F8E4D00-1FE9-46C3-B6E9-AAB8968F7EB8}" destId="{D5069E60-BE41-47F6-9DEA-01E094173226}" srcOrd="8" destOrd="0" presId="urn:microsoft.com/office/officeart/2005/8/layout/vList2"/>
    <dgm:cxn modelId="{61D5EE7A-41AC-4704-9421-9AE41FDE91AD}" type="presParOf" srcId="{6F8E4D00-1FE9-46C3-B6E9-AAB8968F7EB8}" destId="{AF42A601-4F85-452C-8DDA-EBF0C49C2E84}" srcOrd="9" destOrd="0" presId="urn:microsoft.com/office/officeart/2005/8/layout/vList2"/>
    <dgm:cxn modelId="{EF91D492-C967-46E7-ADA3-DC1E4A90AD96}" type="presParOf" srcId="{6F8E4D00-1FE9-46C3-B6E9-AAB8968F7EB8}" destId="{7D1E33F2-E2C5-43C9-8D00-716F28B79C3A}" srcOrd="10" destOrd="0" presId="urn:microsoft.com/office/officeart/2005/8/layout/vList2"/>
    <dgm:cxn modelId="{58913DB9-2156-43FC-B88B-8FA77627FEE6}" type="presParOf" srcId="{6F8E4D00-1FE9-46C3-B6E9-AAB8968F7EB8}" destId="{135508DC-7395-42BF-ABBB-2C7A31E1C4D3}" srcOrd="11" destOrd="0" presId="urn:microsoft.com/office/officeart/2005/8/layout/vList2"/>
    <dgm:cxn modelId="{4150AE70-74A0-451D-93CD-F5C62859F227}" type="presParOf" srcId="{6F8E4D00-1FE9-46C3-B6E9-AAB8968F7EB8}" destId="{3A01FB48-1747-4D2D-A44A-21E5D8611685}" srcOrd="12" destOrd="0" presId="urn:microsoft.com/office/officeart/2005/8/layout/vList2"/>
    <dgm:cxn modelId="{CB7325F3-E20C-4F18-AC9A-A2CF75B27DD1}" type="presParOf" srcId="{6F8E4D00-1FE9-46C3-B6E9-AAB8968F7EB8}" destId="{1ED81C59-AA5E-43E6-BA62-58A6E980F308}" srcOrd="13" destOrd="0" presId="urn:microsoft.com/office/officeart/2005/8/layout/vList2"/>
    <dgm:cxn modelId="{69E253CF-DA06-438A-AB41-62204DB5B214}" type="presParOf" srcId="{6F8E4D00-1FE9-46C3-B6E9-AAB8968F7EB8}" destId="{ABF35D04-3DE1-45B4-A60B-18272E550816}"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66358-5BCF-435B-AA31-1F0AD816CC12}">
      <dsp:nvSpPr>
        <dsp:cNvPr id="0" name=""/>
        <dsp:cNvSpPr/>
      </dsp:nvSpPr>
      <dsp:spPr>
        <a:xfrm>
          <a:off x="3468" y="0"/>
          <a:ext cx="1043061" cy="472967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s-EC" sz="1300" b="1" u="none" kern="1200" dirty="0" smtClean="0"/>
            <a:t>Venta a Pie de Finca</a:t>
          </a:r>
          <a:endParaRPr lang="es-EC" sz="1300" b="1" u="none" kern="1200" dirty="0"/>
        </a:p>
      </dsp:txBody>
      <dsp:txXfrm>
        <a:off x="3468" y="1891871"/>
        <a:ext cx="1043061" cy="1891871"/>
      </dsp:txXfrm>
    </dsp:sp>
    <dsp:sp modelId="{B707AEED-B6C0-459C-8EE2-E52409BD28A8}">
      <dsp:nvSpPr>
        <dsp:cNvPr id="0" name=""/>
        <dsp:cNvSpPr/>
      </dsp:nvSpPr>
      <dsp:spPr>
        <a:xfrm>
          <a:off x="34759" y="283780"/>
          <a:ext cx="980477" cy="1574983"/>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85E5CA-30E9-4EE8-A5CF-7277D5AAA09E}">
      <dsp:nvSpPr>
        <dsp:cNvPr id="0" name=""/>
        <dsp:cNvSpPr/>
      </dsp:nvSpPr>
      <dsp:spPr>
        <a:xfrm>
          <a:off x="1077821" y="0"/>
          <a:ext cx="1043061" cy="472967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s-EC" sz="1300" b="1" u="none" kern="1200" dirty="0" smtClean="0"/>
            <a:t>Feria</a:t>
          </a:r>
          <a:endParaRPr lang="es-EC" sz="1300" b="1" u="none" kern="1200" dirty="0"/>
        </a:p>
      </dsp:txBody>
      <dsp:txXfrm>
        <a:off x="1077821" y="1891871"/>
        <a:ext cx="1043061" cy="1891871"/>
      </dsp:txXfrm>
    </dsp:sp>
    <dsp:sp modelId="{2904D140-A60A-4F74-BD72-D29D4F69806D}">
      <dsp:nvSpPr>
        <dsp:cNvPr id="0" name=""/>
        <dsp:cNvSpPr/>
      </dsp:nvSpPr>
      <dsp:spPr>
        <a:xfrm>
          <a:off x="1109113" y="283780"/>
          <a:ext cx="980477" cy="1574983"/>
        </a:xfrm>
        <a:prstGeom prst="ellipse">
          <a:avLst/>
        </a:prstGeom>
        <a:blipFill rotWithShape="0">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294339-A9D6-4EDD-837F-964ED9CA69DE}">
      <dsp:nvSpPr>
        <dsp:cNvPr id="0" name=""/>
        <dsp:cNvSpPr/>
      </dsp:nvSpPr>
      <dsp:spPr>
        <a:xfrm>
          <a:off x="2152174" y="0"/>
          <a:ext cx="1043061" cy="472967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s-EC" sz="1300" b="1" u="none" kern="1200" dirty="0" smtClean="0"/>
            <a:t>Canasta</a:t>
          </a:r>
          <a:endParaRPr lang="es-EC" sz="1300" b="1" u="none" kern="1200" dirty="0"/>
        </a:p>
      </dsp:txBody>
      <dsp:txXfrm>
        <a:off x="2152174" y="1891871"/>
        <a:ext cx="1043061" cy="1891871"/>
      </dsp:txXfrm>
    </dsp:sp>
    <dsp:sp modelId="{15CB3D92-1F78-4A6A-AF06-5D4ED02C6587}">
      <dsp:nvSpPr>
        <dsp:cNvPr id="0" name=""/>
        <dsp:cNvSpPr/>
      </dsp:nvSpPr>
      <dsp:spPr>
        <a:xfrm>
          <a:off x="2183466" y="283780"/>
          <a:ext cx="980477" cy="1574983"/>
        </a:xfrm>
        <a:prstGeom prst="ellipse">
          <a:avLst/>
        </a:prstGeom>
        <a:blipFill rotWithShape="0">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121DC4-3537-4669-AF14-EE3E4CC2D31D}">
      <dsp:nvSpPr>
        <dsp:cNvPr id="0" name=""/>
        <dsp:cNvSpPr/>
      </dsp:nvSpPr>
      <dsp:spPr>
        <a:xfrm>
          <a:off x="3226528" y="0"/>
          <a:ext cx="1043061" cy="472967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s-EC" sz="1300" b="1" u="none" kern="1200" dirty="0" smtClean="0"/>
            <a:t>Tienda</a:t>
          </a:r>
          <a:endParaRPr lang="es-EC" sz="1300" b="1" u="none" kern="1200" dirty="0"/>
        </a:p>
      </dsp:txBody>
      <dsp:txXfrm>
        <a:off x="3226528" y="1891871"/>
        <a:ext cx="1043061" cy="1891871"/>
      </dsp:txXfrm>
    </dsp:sp>
    <dsp:sp modelId="{BCEA77E5-2074-4120-9E53-97E1B06E4C3B}">
      <dsp:nvSpPr>
        <dsp:cNvPr id="0" name=""/>
        <dsp:cNvSpPr/>
      </dsp:nvSpPr>
      <dsp:spPr>
        <a:xfrm>
          <a:off x="3257819" y="283780"/>
          <a:ext cx="980477" cy="1574983"/>
        </a:xfrm>
        <a:prstGeom prst="ellipse">
          <a:avLst/>
        </a:prstGeom>
        <a:blipFill rotWithShape="0">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C949A7-871F-4961-BB4F-EF9FCBD3BD37}">
      <dsp:nvSpPr>
        <dsp:cNvPr id="0" name=""/>
        <dsp:cNvSpPr/>
      </dsp:nvSpPr>
      <dsp:spPr>
        <a:xfrm>
          <a:off x="4300881" y="0"/>
          <a:ext cx="1043061" cy="472967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s-EC" sz="1300" b="1" u="none" kern="1200" noProof="0" dirty="0" smtClean="0"/>
            <a:t>Compra pública</a:t>
          </a:r>
          <a:endParaRPr lang="es-EC" sz="1300" b="1" u="none" kern="1200" noProof="0" dirty="0"/>
        </a:p>
      </dsp:txBody>
      <dsp:txXfrm>
        <a:off x="4300881" y="1891871"/>
        <a:ext cx="1043061" cy="1891871"/>
      </dsp:txXfrm>
    </dsp:sp>
    <dsp:sp modelId="{6500ABD2-162F-4240-B2FB-71A3B3493CC9}">
      <dsp:nvSpPr>
        <dsp:cNvPr id="0" name=""/>
        <dsp:cNvSpPr/>
      </dsp:nvSpPr>
      <dsp:spPr>
        <a:xfrm>
          <a:off x="4332173" y="283780"/>
          <a:ext cx="980477" cy="1574983"/>
        </a:xfrm>
        <a:prstGeom prst="ellipse">
          <a:avLst/>
        </a:prstGeom>
        <a:blipFill rotWithShape="0">
          <a:blip xmlns:r="http://schemas.openxmlformats.org/officeDocument/2006/relationships" r:embed="rId5"/>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420B96-A3F6-4044-B269-3923D6144CE4}">
      <dsp:nvSpPr>
        <dsp:cNvPr id="0" name=""/>
        <dsp:cNvSpPr/>
      </dsp:nvSpPr>
      <dsp:spPr>
        <a:xfrm>
          <a:off x="5375234" y="0"/>
          <a:ext cx="1043061" cy="472967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s-EC" sz="1300" b="1" u="none" kern="1200" noProof="0" dirty="0" smtClean="0"/>
            <a:t>Exportación campesina</a:t>
          </a:r>
          <a:endParaRPr lang="es-EC" sz="1300" b="1" u="none" kern="1200" noProof="0" dirty="0"/>
        </a:p>
      </dsp:txBody>
      <dsp:txXfrm>
        <a:off x="5375234" y="1891871"/>
        <a:ext cx="1043061" cy="1891871"/>
      </dsp:txXfrm>
    </dsp:sp>
    <dsp:sp modelId="{B5EE3A12-EA62-4418-BCA5-179ADA327306}">
      <dsp:nvSpPr>
        <dsp:cNvPr id="0" name=""/>
        <dsp:cNvSpPr/>
      </dsp:nvSpPr>
      <dsp:spPr>
        <a:xfrm>
          <a:off x="5406526" y="283780"/>
          <a:ext cx="980477" cy="1574983"/>
        </a:xfrm>
        <a:prstGeom prst="ellipse">
          <a:avLst/>
        </a:prstGeom>
        <a:blipFill rotWithShape="0">
          <a:blip xmlns:r="http://schemas.openxmlformats.org/officeDocument/2006/relationships" r:embed="rId6"/>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EBE618-A868-4B11-8C65-EA8F18A9389A}">
      <dsp:nvSpPr>
        <dsp:cNvPr id="0" name=""/>
        <dsp:cNvSpPr/>
      </dsp:nvSpPr>
      <dsp:spPr>
        <a:xfrm>
          <a:off x="6449588" y="0"/>
          <a:ext cx="1043061" cy="472967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s-EC" sz="1300" b="1" u="none" kern="1200" noProof="0" dirty="0" smtClean="0"/>
            <a:t>Abastecimiento a restaurantes</a:t>
          </a:r>
          <a:endParaRPr lang="es-EC" sz="1300" b="1" u="none" kern="1200" noProof="0" dirty="0"/>
        </a:p>
      </dsp:txBody>
      <dsp:txXfrm>
        <a:off x="6449588" y="1891871"/>
        <a:ext cx="1043061" cy="1891871"/>
      </dsp:txXfrm>
    </dsp:sp>
    <dsp:sp modelId="{78392520-794E-43BD-A001-9A5DEFF20610}">
      <dsp:nvSpPr>
        <dsp:cNvPr id="0" name=""/>
        <dsp:cNvSpPr/>
      </dsp:nvSpPr>
      <dsp:spPr>
        <a:xfrm>
          <a:off x="6480879" y="283780"/>
          <a:ext cx="980477" cy="1574983"/>
        </a:xfrm>
        <a:prstGeom prst="ellipse">
          <a:avLst/>
        </a:prstGeom>
        <a:blipFill rotWithShape="0">
          <a:blip xmlns:r="http://schemas.openxmlformats.org/officeDocument/2006/relationships" r:embed="rId7"/>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0B38A3-0E68-4F47-9888-D4E6C3B40DF3}">
      <dsp:nvSpPr>
        <dsp:cNvPr id="0" name=""/>
        <dsp:cNvSpPr/>
      </dsp:nvSpPr>
      <dsp:spPr>
        <a:xfrm>
          <a:off x="7523941" y="0"/>
          <a:ext cx="1043061" cy="472967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s-EC" sz="1300" b="1" u="none" kern="1200" noProof="0" dirty="0" smtClean="0"/>
            <a:t>Agroturismo</a:t>
          </a:r>
          <a:endParaRPr lang="es-EC" sz="1300" b="1" u="none" kern="1200" noProof="0" dirty="0"/>
        </a:p>
      </dsp:txBody>
      <dsp:txXfrm>
        <a:off x="7523941" y="1891871"/>
        <a:ext cx="1043061" cy="1891871"/>
      </dsp:txXfrm>
    </dsp:sp>
    <dsp:sp modelId="{BAEDECCD-9217-445D-B4BC-5FAB0F5B3FC7}">
      <dsp:nvSpPr>
        <dsp:cNvPr id="0" name=""/>
        <dsp:cNvSpPr/>
      </dsp:nvSpPr>
      <dsp:spPr>
        <a:xfrm>
          <a:off x="7555233" y="283780"/>
          <a:ext cx="980477" cy="1574983"/>
        </a:xfrm>
        <a:prstGeom prst="ellipse">
          <a:avLst/>
        </a:prstGeom>
        <a:blipFill rotWithShape="1">
          <a:blip xmlns:r="http://schemas.openxmlformats.org/officeDocument/2006/relationships" r:embed="rId8"/>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AAE961-4CF5-41CF-A8D6-C164A75709D1}">
      <dsp:nvSpPr>
        <dsp:cNvPr id="0" name=""/>
        <dsp:cNvSpPr/>
      </dsp:nvSpPr>
      <dsp:spPr>
        <a:xfrm>
          <a:off x="342818" y="3783743"/>
          <a:ext cx="7884833" cy="709451"/>
        </a:xfrm>
        <a:prstGeom prst="leftRightArrow">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F1F91B-830D-46B8-ACBB-D390C8A9793B}">
      <dsp:nvSpPr>
        <dsp:cNvPr id="0" name=""/>
        <dsp:cNvSpPr/>
      </dsp:nvSpPr>
      <dsp:spPr>
        <a:xfrm rot="16200000">
          <a:off x="702" y="174245"/>
          <a:ext cx="3715509" cy="3715509"/>
        </a:xfrm>
        <a:prstGeom prst="downArrow">
          <a:avLst>
            <a:gd name="adj1" fmla="val 50000"/>
            <a:gd name="adj2" fmla="val 35000"/>
          </a:avLst>
        </a:prstGeom>
        <a:solidFill>
          <a:schemeClr val="lt1">
            <a:hueOff val="0"/>
            <a:satOff val="0"/>
            <a:lumOff val="0"/>
            <a:alphaOff val="0"/>
          </a:schemeClr>
        </a:solidFill>
        <a:ln w="38100" cap="flat" cmpd="sng" algn="ctr">
          <a:solidFill>
            <a:schemeClr val="accent6">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s-EC" sz="1600" b="1" kern="1200" dirty="0" smtClean="0"/>
            <a:t>Es un instrumento para visibilizar a la Agricultura Familiar Campesina desde la sociedad en general y valorar su importante rol para alcanzar la soberanía alimentaria del Ecuador</a:t>
          </a:r>
          <a:endParaRPr lang="es-EC" sz="1600" kern="1200" dirty="0"/>
        </a:p>
      </dsp:txBody>
      <dsp:txXfrm rot="5400000">
        <a:off x="702" y="1103122"/>
        <a:ext cx="3065295" cy="1857755"/>
      </dsp:txXfrm>
    </dsp:sp>
    <dsp:sp modelId="{30332C79-97F8-4B60-9D22-D9E3A2723235}">
      <dsp:nvSpPr>
        <dsp:cNvPr id="0" name=""/>
        <dsp:cNvSpPr/>
      </dsp:nvSpPr>
      <dsp:spPr>
        <a:xfrm rot="5400000">
          <a:off x="3916048" y="174245"/>
          <a:ext cx="3715509" cy="3715509"/>
        </a:xfrm>
        <a:prstGeom prst="downArrow">
          <a:avLst>
            <a:gd name="adj1" fmla="val 50000"/>
            <a:gd name="adj2" fmla="val 35000"/>
          </a:avLst>
        </a:prstGeom>
        <a:solidFill>
          <a:schemeClr val="lt1">
            <a:hueOff val="0"/>
            <a:satOff val="0"/>
            <a:lumOff val="0"/>
            <a:alphaOff val="0"/>
          </a:schemeClr>
        </a:solidFill>
        <a:ln w="38100" cap="flat" cmpd="sng" algn="ctr">
          <a:solidFill>
            <a:schemeClr val="accent6">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s-EC" sz="1600" b="1" kern="1200" dirty="0" smtClean="0"/>
            <a:t>Facilitará el diseño e implementación de políticas públicas y estrategias diferenciadas para el sector de la Agricultura Familiar Campesina</a:t>
          </a:r>
          <a:endParaRPr lang="es-EC" sz="1600" kern="1200" dirty="0"/>
        </a:p>
      </dsp:txBody>
      <dsp:txXfrm rot="-5400000">
        <a:off x="4566262" y="1103122"/>
        <a:ext cx="3065295" cy="18577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805F53-DC5F-4829-8216-01C7F16E654F}">
      <dsp:nvSpPr>
        <dsp:cNvPr id="0" name=""/>
        <dsp:cNvSpPr/>
      </dsp:nvSpPr>
      <dsp:spPr>
        <a:xfrm>
          <a:off x="0" y="275549"/>
          <a:ext cx="7724728" cy="352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D16B48-462D-4F28-A596-FC43AA6C35B7}">
      <dsp:nvSpPr>
        <dsp:cNvPr id="0" name=""/>
        <dsp:cNvSpPr/>
      </dsp:nvSpPr>
      <dsp:spPr>
        <a:xfrm>
          <a:off x="386236" y="68909"/>
          <a:ext cx="5407309" cy="4132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383" tIns="0" rIns="204383" bIns="0" numCol="1" spcCol="1270" anchor="ctr" anchorCtr="0">
          <a:noAutofit/>
        </a:bodyPr>
        <a:lstStyle/>
        <a:p>
          <a:pPr lvl="0" algn="l" defTabSz="711200">
            <a:lnSpc>
              <a:spcPct val="90000"/>
            </a:lnSpc>
            <a:spcBef>
              <a:spcPct val="0"/>
            </a:spcBef>
            <a:spcAft>
              <a:spcPct val="35000"/>
            </a:spcAft>
          </a:pPr>
          <a:r>
            <a:rPr lang="es-ES" sz="1600" kern="1200" dirty="0" smtClean="0"/>
            <a:t>1. Valoración de los campesinos como productores de alimentos</a:t>
          </a:r>
          <a:endParaRPr lang="es-ES" sz="1600" kern="1200" dirty="0"/>
        </a:p>
      </dsp:txBody>
      <dsp:txXfrm>
        <a:off x="406411" y="89084"/>
        <a:ext cx="5366959" cy="372930"/>
      </dsp:txXfrm>
    </dsp:sp>
    <dsp:sp modelId="{126BDB45-AACB-4A56-ABA6-9DA849398AD5}">
      <dsp:nvSpPr>
        <dsp:cNvPr id="0" name=""/>
        <dsp:cNvSpPr/>
      </dsp:nvSpPr>
      <dsp:spPr>
        <a:xfrm>
          <a:off x="0" y="910589"/>
          <a:ext cx="7724728" cy="352800"/>
        </a:xfrm>
        <a:prstGeom prst="rect">
          <a:avLst/>
        </a:prstGeom>
        <a:solidFill>
          <a:schemeClr val="lt1">
            <a:alpha val="90000"/>
            <a:hueOff val="0"/>
            <a:satOff val="0"/>
            <a:lumOff val="0"/>
            <a:alphaOff val="0"/>
          </a:schemeClr>
        </a:solidFill>
        <a:ln w="25400" cap="flat" cmpd="sng" algn="ctr">
          <a:solidFill>
            <a:schemeClr val="accent2">
              <a:hueOff val="668788"/>
              <a:satOff val="-834"/>
              <a:lumOff val="196"/>
              <a:alphaOff val="0"/>
            </a:schemeClr>
          </a:solidFill>
          <a:prstDash val="solid"/>
        </a:ln>
        <a:effectLst/>
      </dsp:spPr>
      <dsp:style>
        <a:lnRef idx="2">
          <a:scrgbClr r="0" g="0" b="0"/>
        </a:lnRef>
        <a:fillRef idx="1">
          <a:scrgbClr r="0" g="0" b="0"/>
        </a:fillRef>
        <a:effectRef idx="0">
          <a:scrgbClr r="0" g="0" b="0"/>
        </a:effectRef>
        <a:fontRef idx="minor"/>
      </dsp:style>
    </dsp:sp>
    <dsp:sp modelId="{DDE44A46-9F44-4D8C-809F-E3A946F6303C}">
      <dsp:nvSpPr>
        <dsp:cNvPr id="0" name=""/>
        <dsp:cNvSpPr/>
      </dsp:nvSpPr>
      <dsp:spPr>
        <a:xfrm>
          <a:off x="386236" y="703949"/>
          <a:ext cx="5407309" cy="413280"/>
        </a:xfrm>
        <a:prstGeom prst="roundRect">
          <a:avLst/>
        </a:prstGeom>
        <a:solidFill>
          <a:schemeClr val="accent2">
            <a:hueOff val="668788"/>
            <a:satOff val="-834"/>
            <a:lumOff val="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383" tIns="0" rIns="204383" bIns="0" numCol="1" spcCol="1270" anchor="ctr" anchorCtr="0">
          <a:noAutofit/>
        </a:bodyPr>
        <a:lstStyle/>
        <a:p>
          <a:pPr lvl="0" algn="l" defTabSz="711200">
            <a:lnSpc>
              <a:spcPct val="90000"/>
            </a:lnSpc>
            <a:spcBef>
              <a:spcPct val="0"/>
            </a:spcBef>
            <a:spcAft>
              <a:spcPct val="35000"/>
            </a:spcAft>
          </a:pPr>
          <a:r>
            <a:rPr lang="es-ES" sz="1600" kern="1200" dirty="0" smtClean="0"/>
            <a:t>2. Fomento de producción diversificada y en sistemas sostenibles y revalorización de saberes</a:t>
          </a:r>
          <a:endParaRPr lang="es-ES" sz="1600" kern="1200" dirty="0"/>
        </a:p>
      </dsp:txBody>
      <dsp:txXfrm>
        <a:off x="406411" y="724124"/>
        <a:ext cx="5366959" cy="372930"/>
      </dsp:txXfrm>
    </dsp:sp>
    <dsp:sp modelId="{E1AE80B0-AA05-4F00-9A75-3DB56AA719F2}">
      <dsp:nvSpPr>
        <dsp:cNvPr id="0" name=""/>
        <dsp:cNvSpPr/>
      </dsp:nvSpPr>
      <dsp:spPr>
        <a:xfrm>
          <a:off x="0" y="1545629"/>
          <a:ext cx="7724728" cy="352800"/>
        </a:xfrm>
        <a:prstGeom prst="rect">
          <a:avLst/>
        </a:prstGeom>
        <a:solidFill>
          <a:schemeClr val="lt1">
            <a:alpha val="90000"/>
            <a:hueOff val="0"/>
            <a:satOff val="0"/>
            <a:lumOff val="0"/>
            <a:alphaOff val="0"/>
          </a:schemeClr>
        </a:solidFill>
        <a:ln w="25400" cap="flat" cmpd="sng" algn="ctr">
          <a:solidFill>
            <a:schemeClr val="accent2">
              <a:hueOff val="1337577"/>
              <a:satOff val="-1668"/>
              <a:lumOff val="392"/>
              <a:alphaOff val="0"/>
            </a:schemeClr>
          </a:solidFill>
          <a:prstDash val="solid"/>
        </a:ln>
        <a:effectLst/>
      </dsp:spPr>
      <dsp:style>
        <a:lnRef idx="2">
          <a:scrgbClr r="0" g="0" b="0"/>
        </a:lnRef>
        <a:fillRef idx="1">
          <a:scrgbClr r="0" g="0" b="0"/>
        </a:fillRef>
        <a:effectRef idx="0">
          <a:scrgbClr r="0" g="0" b="0"/>
        </a:effectRef>
        <a:fontRef idx="minor"/>
      </dsp:style>
    </dsp:sp>
    <dsp:sp modelId="{D1867436-1511-42D5-8BA2-2C46C054FCB4}">
      <dsp:nvSpPr>
        <dsp:cNvPr id="0" name=""/>
        <dsp:cNvSpPr/>
      </dsp:nvSpPr>
      <dsp:spPr>
        <a:xfrm>
          <a:off x="386236" y="1338989"/>
          <a:ext cx="5407309" cy="413280"/>
        </a:xfrm>
        <a:prstGeom prst="roundRect">
          <a:avLst/>
        </a:prstGeom>
        <a:solidFill>
          <a:schemeClr val="accent2">
            <a:hueOff val="1337577"/>
            <a:satOff val="-1668"/>
            <a:lumOff val="3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383" tIns="0" rIns="204383" bIns="0" numCol="1" spcCol="1270" anchor="ctr" anchorCtr="0">
          <a:noAutofit/>
        </a:bodyPr>
        <a:lstStyle/>
        <a:p>
          <a:pPr lvl="0" algn="l" defTabSz="711200">
            <a:lnSpc>
              <a:spcPct val="90000"/>
            </a:lnSpc>
            <a:spcBef>
              <a:spcPct val="0"/>
            </a:spcBef>
            <a:spcAft>
              <a:spcPct val="35000"/>
            </a:spcAft>
          </a:pPr>
          <a:r>
            <a:rPr lang="es-ES" sz="1600" kern="1200" dirty="0" smtClean="0"/>
            <a:t>3. Fomenta el abastecimiento de alimentos locales </a:t>
          </a:r>
          <a:endParaRPr lang="es-ES" sz="1600" kern="1200" dirty="0"/>
        </a:p>
      </dsp:txBody>
      <dsp:txXfrm>
        <a:off x="406411" y="1359164"/>
        <a:ext cx="5366959" cy="372930"/>
      </dsp:txXfrm>
    </dsp:sp>
    <dsp:sp modelId="{8E26EE5D-B674-403C-86D8-2A9B4674A116}">
      <dsp:nvSpPr>
        <dsp:cNvPr id="0" name=""/>
        <dsp:cNvSpPr/>
      </dsp:nvSpPr>
      <dsp:spPr>
        <a:xfrm>
          <a:off x="0" y="2180669"/>
          <a:ext cx="7724728" cy="352800"/>
        </a:xfrm>
        <a:prstGeom prst="rect">
          <a:avLst/>
        </a:prstGeom>
        <a:solidFill>
          <a:schemeClr val="lt1">
            <a:alpha val="90000"/>
            <a:hueOff val="0"/>
            <a:satOff val="0"/>
            <a:lumOff val="0"/>
            <a:alphaOff val="0"/>
          </a:schemeClr>
        </a:solidFill>
        <a:ln w="25400" cap="flat" cmpd="sng" algn="ctr">
          <a:solidFill>
            <a:schemeClr val="accent2">
              <a:hueOff val="2006365"/>
              <a:satOff val="-2502"/>
              <a:lumOff val="588"/>
              <a:alphaOff val="0"/>
            </a:schemeClr>
          </a:solidFill>
          <a:prstDash val="solid"/>
        </a:ln>
        <a:effectLst/>
      </dsp:spPr>
      <dsp:style>
        <a:lnRef idx="2">
          <a:scrgbClr r="0" g="0" b="0"/>
        </a:lnRef>
        <a:fillRef idx="1">
          <a:scrgbClr r="0" g="0" b="0"/>
        </a:fillRef>
        <a:effectRef idx="0">
          <a:scrgbClr r="0" g="0" b="0"/>
        </a:effectRef>
        <a:fontRef idx="minor"/>
      </dsp:style>
    </dsp:sp>
    <dsp:sp modelId="{5B2AA1CC-B882-483F-BBA7-CCAC75E7881B}">
      <dsp:nvSpPr>
        <dsp:cNvPr id="0" name=""/>
        <dsp:cNvSpPr/>
      </dsp:nvSpPr>
      <dsp:spPr>
        <a:xfrm>
          <a:off x="386236" y="1974029"/>
          <a:ext cx="5407309" cy="413280"/>
        </a:xfrm>
        <a:prstGeom prst="roundRect">
          <a:avLst/>
        </a:prstGeom>
        <a:solidFill>
          <a:schemeClr val="accent2">
            <a:hueOff val="2006365"/>
            <a:satOff val="-2502"/>
            <a:lumOff val="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383" tIns="0" rIns="204383" bIns="0" numCol="1" spcCol="1270" anchor="ctr" anchorCtr="0">
          <a:noAutofit/>
        </a:bodyPr>
        <a:lstStyle/>
        <a:p>
          <a:pPr lvl="0" algn="l" defTabSz="711200">
            <a:lnSpc>
              <a:spcPct val="90000"/>
            </a:lnSpc>
            <a:spcBef>
              <a:spcPct val="0"/>
            </a:spcBef>
            <a:spcAft>
              <a:spcPct val="35000"/>
            </a:spcAft>
          </a:pPr>
          <a:r>
            <a:rPr lang="es-ES" sz="1600" kern="1200" dirty="0" smtClean="0"/>
            <a:t>4.Condiciones equitativas de comercialización:  proximidad, directa,  anticipos, mayor margen</a:t>
          </a:r>
          <a:endParaRPr lang="es-ES" sz="1600" kern="1200" dirty="0"/>
        </a:p>
      </dsp:txBody>
      <dsp:txXfrm>
        <a:off x="406411" y="1994204"/>
        <a:ext cx="5366959" cy="372930"/>
      </dsp:txXfrm>
    </dsp:sp>
    <dsp:sp modelId="{46B848C9-79D1-4D7B-96F3-6ABB664D6A08}">
      <dsp:nvSpPr>
        <dsp:cNvPr id="0" name=""/>
        <dsp:cNvSpPr/>
      </dsp:nvSpPr>
      <dsp:spPr>
        <a:xfrm>
          <a:off x="0" y="2815709"/>
          <a:ext cx="7724728" cy="352800"/>
        </a:xfrm>
        <a:prstGeom prst="rect">
          <a:avLst/>
        </a:prstGeom>
        <a:solidFill>
          <a:schemeClr val="lt1">
            <a:alpha val="90000"/>
            <a:hueOff val="0"/>
            <a:satOff val="0"/>
            <a:lumOff val="0"/>
            <a:alphaOff val="0"/>
          </a:schemeClr>
        </a:solidFill>
        <a:ln w="25400" cap="flat" cmpd="sng" algn="ctr">
          <a:solidFill>
            <a:schemeClr val="accent2">
              <a:hueOff val="2675154"/>
              <a:satOff val="-3337"/>
              <a:lumOff val="785"/>
              <a:alphaOff val="0"/>
            </a:schemeClr>
          </a:solidFill>
          <a:prstDash val="solid"/>
        </a:ln>
        <a:effectLst/>
      </dsp:spPr>
      <dsp:style>
        <a:lnRef idx="2">
          <a:scrgbClr r="0" g="0" b="0"/>
        </a:lnRef>
        <a:fillRef idx="1">
          <a:scrgbClr r="0" g="0" b="0"/>
        </a:fillRef>
        <a:effectRef idx="0">
          <a:scrgbClr r="0" g="0" b="0"/>
        </a:effectRef>
        <a:fontRef idx="minor"/>
      </dsp:style>
    </dsp:sp>
    <dsp:sp modelId="{08E1B613-0555-4415-BCC6-2A952CDE1647}">
      <dsp:nvSpPr>
        <dsp:cNvPr id="0" name=""/>
        <dsp:cNvSpPr/>
      </dsp:nvSpPr>
      <dsp:spPr>
        <a:xfrm>
          <a:off x="386236" y="2609069"/>
          <a:ext cx="5407309" cy="413280"/>
        </a:xfrm>
        <a:prstGeom prst="roundRect">
          <a:avLst/>
        </a:prstGeom>
        <a:solidFill>
          <a:schemeClr val="accent2">
            <a:hueOff val="2675154"/>
            <a:satOff val="-3337"/>
            <a:lumOff val="78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383" tIns="0" rIns="204383" bIns="0" numCol="1" spcCol="1270" anchor="ctr" anchorCtr="0">
          <a:noAutofit/>
        </a:bodyPr>
        <a:lstStyle/>
        <a:p>
          <a:pPr lvl="0" algn="l" defTabSz="711200">
            <a:lnSpc>
              <a:spcPct val="90000"/>
            </a:lnSpc>
            <a:spcBef>
              <a:spcPct val="0"/>
            </a:spcBef>
            <a:spcAft>
              <a:spcPct val="35000"/>
            </a:spcAft>
          </a:pPr>
          <a:r>
            <a:rPr lang="es-ES" sz="1600" kern="1200" dirty="0" smtClean="0"/>
            <a:t>5. Favorece la Soberanía Alimentaria</a:t>
          </a:r>
          <a:endParaRPr lang="es-ES" sz="1600" kern="1200" dirty="0"/>
        </a:p>
      </dsp:txBody>
      <dsp:txXfrm>
        <a:off x="406411" y="2629244"/>
        <a:ext cx="5366959" cy="372930"/>
      </dsp:txXfrm>
    </dsp:sp>
    <dsp:sp modelId="{D1F1E44C-7AEB-4C6B-B1B1-3EBE4B0BFAC1}">
      <dsp:nvSpPr>
        <dsp:cNvPr id="0" name=""/>
        <dsp:cNvSpPr/>
      </dsp:nvSpPr>
      <dsp:spPr>
        <a:xfrm>
          <a:off x="0" y="3450749"/>
          <a:ext cx="7724728" cy="352800"/>
        </a:xfrm>
        <a:prstGeom prst="rect">
          <a:avLst/>
        </a:prstGeom>
        <a:solidFill>
          <a:schemeClr val="lt1">
            <a:alpha val="90000"/>
            <a:hueOff val="0"/>
            <a:satOff val="0"/>
            <a:lumOff val="0"/>
            <a:alphaOff val="0"/>
          </a:schemeClr>
        </a:solidFill>
        <a:ln w="25400" cap="flat" cmpd="sng" algn="ctr">
          <a:solidFill>
            <a:schemeClr val="accent2">
              <a:hueOff val="3343942"/>
              <a:satOff val="-4171"/>
              <a:lumOff val="981"/>
              <a:alphaOff val="0"/>
            </a:schemeClr>
          </a:solidFill>
          <a:prstDash val="solid"/>
        </a:ln>
        <a:effectLst/>
      </dsp:spPr>
      <dsp:style>
        <a:lnRef idx="2">
          <a:scrgbClr r="0" g="0" b="0"/>
        </a:lnRef>
        <a:fillRef idx="1">
          <a:scrgbClr r="0" g="0" b="0"/>
        </a:fillRef>
        <a:effectRef idx="0">
          <a:scrgbClr r="0" g="0" b="0"/>
        </a:effectRef>
        <a:fontRef idx="minor"/>
      </dsp:style>
    </dsp:sp>
    <dsp:sp modelId="{98F7D003-D4D3-40A1-8115-E3E9600DE4AB}">
      <dsp:nvSpPr>
        <dsp:cNvPr id="0" name=""/>
        <dsp:cNvSpPr/>
      </dsp:nvSpPr>
      <dsp:spPr>
        <a:xfrm>
          <a:off x="386236" y="3244109"/>
          <a:ext cx="5407309" cy="413280"/>
        </a:xfrm>
        <a:prstGeom prst="roundRect">
          <a:avLst/>
        </a:prstGeom>
        <a:solidFill>
          <a:schemeClr val="accent2">
            <a:hueOff val="3343942"/>
            <a:satOff val="-4171"/>
            <a:lumOff val="98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383" tIns="0" rIns="204383" bIns="0" numCol="1" spcCol="1270" anchor="ctr" anchorCtr="0">
          <a:noAutofit/>
        </a:bodyPr>
        <a:lstStyle/>
        <a:p>
          <a:pPr lvl="0" algn="l" defTabSz="711200">
            <a:lnSpc>
              <a:spcPct val="90000"/>
            </a:lnSpc>
            <a:spcBef>
              <a:spcPct val="0"/>
            </a:spcBef>
            <a:spcAft>
              <a:spcPct val="35000"/>
            </a:spcAft>
          </a:pPr>
          <a:r>
            <a:rPr lang="es-ES" sz="1600" kern="1200" dirty="0" smtClean="0"/>
            <a:t>6. Encuentro directo entre productores y consumidores</a:t>
          </a:r>
          <a:endParaRPr lang="es-ES" sz="1600" kern="1200" dirty="0"/>
        </a:p>
      </dsp:txBody>
      <dsp:txXfrm>
        <a:off x="406411" y="3264284"/>
        <a:ext cx="5366959" cy="372930"/>
      </dsp:txXfrm>
    </dsp:sp>
    <dsp:sp modelId="{96678D45-E326-415E-8242-EECD6F72059F}">
      <dsp:nvSpPr>
        <dsp:cNvPr id="0" name=""/>
        <dsp:cNvSpPr/>
      </dsp:nvSpPr>
      <dsp:spPr>
        <a:xfrm>
          <a:off x="0" y="4085789"/>
          <a:ext cx="7724728" cy="352800"/>
        </a:xfrm>
        <a:prstGeom prst="rect">
          <a:avLst/>
        </a:prstGeom>
        <a:solidFill>
          <a:schemeClr val="lt1">
            <a:alpha val="90000"/>
            <a:hueOff val="0"/>
            <a:satOff val="0"/>
            <a:lumOff val="0"/>
            <a:alphaOff val="0"/>
          </a:schemeClr>
        </a:solidFill>
        <a:ln w="25400" cap="flat" cmpd="sng" algn="ctr">
          <a:solidFill>
            <a:schemeClr val="accent2">
              <a:hueOff val="4012731"/>
              <a:satOff val="-5005"/>
              <a:lumOff val="1177"/>
              <a:alphaOff val="0"/>
            </a:schemeClr>
          </a:solidFill>
          <a:prstDash val="solid"/>
        </a:ln>
        <a:effectLst/>
      </dsp:spPr>
      <dsp:style>
        <a:lnRef idx="2">
          <a:scrgbClr r="0" g="0" b="0"/>
        </a:lnRef>
        <a:fillRef idx="1">
          <a:scrgbClr r="0" g="0" b="0"/>
        </a:fillRef>
        <a:effectRef idx="0">
          <a:scrgbClr r="0" g="0" b="0"/>
        </a:effectRef>
        <a:fontRef idx="minor"/>
      </dsp:style>
    </dsp:sp>
    <dsp:sp modelId="{9EA217FE-8644-4CC0-9C8F-E019312435E7}">
      <dsp:nvSpPr>
        <dsp:cNvPr id="0" name=""/>
        <dsp:cNvSpPr/>
      </dsp:nvSpPr>
      <dsp:spPr>
        <a:xfrm>
          <a:off x="386236" y="3879149"/>
          <a:ext cx="5407309" cy="413280"/>
        </a:xfrm>
        <a:prstGeom prst="roundRect">
          <a:avLst/>
        </a:prstGeom>
        <a:solidFill>
          <a:schemeClr val="accent2">
            <a:hueOff val="4012731"/>
            <a:satOff val="-5005"/>
            <a:lumOff val="11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383" tIns="0" rIns="204383" bIns="0" numCol="1" spcCol="1270" anchor="ctr" anchorCtr="0">
          <a:noAutofit/>
        </a:bodyPr>
        <a:lstStyle/>
        <a:p>
          <a:pPr lvl="0" algn="l" defTabSz="711200">
            <a:lnSpc>
              <a:spcPct val="90000"/>
            </a:lnSpc>
            <a:spcBef>
              <a:spcPct val="0"/>
            </a:spcBef>
            <a:spcAft>
              <a:spcPct val="35000"/>
            </a:spcAft>
          </a:pPr>
          <a:r>
            <a:rPr lang="es-ES" sz="1600" kern="1200" dirty="0" smtClean="0"/>
            <a:t>7. Favorece el consumo local</a:t>
          </a:r>
          <a:endParaRPr lang="es-ES" sz="1600" kern="1200" dirty="0"/>
        </a:p>
      </dsp:txBody>
      <dsp:txXfrm>
        <a:off x="406411" y="3899324"/>
        <a:ext cx="5366959" cy="372930"/>
      </dsp:txXfrm>
    </dsp:sp>
    <dsp:sp modelId="{74A53A6F-CE8D-4BF3-8D4E-4915FA104E60}">
      <dsp:nvSpPr>
        <dsp:cNvPr id="0" name=""/>
        <dsp:cNvSpPr/>
      </dsp:nvSpPr>
      <dsp:spPr>
        <a:xfrm>
          <a:off x="0" y="4720829"/>
          <a:ext cx="7724728" cy="352800"/>
        </a:xfrm>
        <a:prstGeom prst="rect">
          <a:avLst/>
        </a:prstGeom>
        <a:solidFill>
          <a:schemeClr val="lt1">
            <a:alpha val="90000"/>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 modelId="{105ECFA7-F29C-4763-B3B1-F3B92ED5A8ED}">
      <dsp:nvSpPr>
        <dsp:cNvPr id="0" name=""/>
        <dsp:cNvSpPr/>
      </dsp:nvSpPr>
      <dsp:spPr>
        <a:xfrm>
          <a:off x="386236" y="4514189"/>
          <a:ext cx="5407309" cy="41328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383" tIns="0" rIns="204383" bIns="0" numCol="1" spcCol="1270" anchor="ctr" anchorCtr="0">
          <a:noAutofit/>
        </a:bodyPr>
        <a:lstStyle/>
        <a:p>
          <a:pPr lvl="0" algn="l" defTabSz="711200">
            <a:lnSpc>
              <a:spcPct val="90000"/>
            </a:lnSpc>
            <a:spcBef>
              <a:spcPct val="0"/>
            </a:spcBef>
            <a:spcAft>
              <a:spcPct val="35000"/>
            </a:spcAft>
          </a:pPr>
          <a:r>
            <a:rPr lang="es-ES" sz="1600" kern="1200" dirty="0" smtClean="0"/>
            <a:t>8. Prácticas no monetarias de </a:t>
          </a:r>
          <a:r>
            <a:rPr lang="es-ES" sz="1600" kern="1200" dirty="0" err="1" smtClean="0"/>
            <a:t>intercambio:Trueque</a:t>
          </a:r>
          <a:endParaRPr lang="es-ES" sz="1600" kern="1200" dirty="0"/>
        </a:p>
      </dsp:txBody>
      <dsp:txXfrm>
        <a:off x="406411" y="4534364"/>
        <a:ext cx="5366959" cy="372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E2833-F499-4B05-8687-F2490F2B1F6D}">
      <dsp:nvSpPr>
        <dsp:cNvPr id="0" name=""/>
        <dsp:cNvSpPr/>
      </dsp:nvSpPr>
      <dsp:spPr>
        <a:xfrm>
          <a:off x="3728" y="0"/>
          <a:ext cx="3587088" cy="406400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s-ES" sz="3400" kern="1200" dirty="0" smtClean="0"/>
            <a:t>Construcción de Ordenanzas</a:t>
          </a:r>
          <a:endParaRPr lang="es-ES" sz="3400" kern="1200" dirty="0"/>
        </a:p>
      </dsp:txBody>
      <dsp:txXfrm>
        <a:off x="3728" y="0"/>
        <a:ext cx="3587088" cy="1219200"/>
      </dsp:txXfrm>
    </dsp:sp>
    <dsp:sp modelId="{2E1D31E3-55FF-4106-8334-46616D697219}">
      <dsp:nvSpPr>
        <dsp:cNvPr id="0" name=""/>
        <dsp:cNvSpPr/>
      </dsp:nvSpPr>
      <dsp:spPr>
        <a:xfrm>
          <a:off x="362437" y="1220390"/>
          <a:ext cx="2869670" cy="122535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s-ES" sz="1600" kern="1200" dirty="0" smtClean="0">
              <a:solidFill>
                <a:schemeClr val="tx1"/>
              </a:solidFill>
            </a:rPr>
            <a:t>Agricultura Familiar Campesina y Soberanía Alimentaria</a:t>
          </a:r>
          <a:endParaRPr lang="es-ES" sz="1600" kern="1200" dirty="0">
            <a:solidFill>
              <a:schemeClr val="tx1"/>
            </a:solidFill>
          </a:endParaRPr>
        </a:p>
      </dsp:txBody>
      <dsp:txXfrm>
        <a:off x="398326" y="1256279"/>
        <a:ext cx="2797892" cy="1153573"/>
      </dsp:txXfrm>
    </dsp:sp>
    <dsp:sp modelId="{BDAAC3AF-94F1-4AA0-BCE2-953B5AF24B25}">
      <dsp:nvSpPr>
        <dsp:cNvPr id="0" name=""/>
        <dsp:cNvSpPr/>
      </dsp:nvSpPr>
      <dsp:spPr>
        <a:xfrm>
          <a:off x="362437" y="2634257"/>
          <a:ext cx="2869670" cy="122535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s-ES" sz="1600" kern="1200" dirty="0" smtClean="0">
              <a:solidFill>
                <a:schemeClr val="tx1"/>
              </a:solidFill>
            </a:rPr>
            <a:t>Circuitos Alternativos de Comercialización</a:t>
          </a:r>
          <a:endParaRPr lang="es-ES" sz="1600" kern="1200" dirty="0">
            <a:solidFill>
              <a:schemeClr val="tx1"/>
            </a:solidFill>
          </a:endParaRPr>
        </a:p>
      </dsp:txBody>
      <dsp:txXfrm>
        <a:off x="398326" y="2670146"/>
        <a:ext cx="2797892" cy="1153573"/>
      </dsp:txXfrm>
    </dsp:sp>
    <dsp:sp modelId="{0343FE16-1608-4646-A9B1-8B7B806E0612}">
      <dsp:nvSpPr>
        <dsp:cNvPr id="0" name=""/>
        <dsp:cNvSpPr/>
      </dsp:nvSpPr>
      <dsp:spPr>
        <a:xfrm>
          <a:off x="3859848" y="0"/>
          <a:ext cx="3587088" cy="406400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s-ES" sz="3400" kern="1200" dirty="0" smtClean="0"/>
            <a:t>Gestión de acciones formales</a:t>
          </a:r>
          <a:endParaRPr lang="es-ES" sz="3400" kern="1200" dirty="0"/>
        </a:p>
      </dsp:txBody>
      <dsp:txXfrm>
        <a:off x="3859848" y="0"/>
        <a:ext cx="3587088" cy="1219200"/>
      </dsp:txXfrm>
    </dsp:sp>
    <dsp:sp modelId="{9253C226-65B0-4A97-9141-8334DA8D8C71}">
      <dsp:nvSpPr>
        <dsp:cNvPr id="0" name=""/>
        <dsp:cNvSpPr/>
      </dsp:nvSpPr>
      <dsp:spPr>
        <a:xfrm>
          <a:off x="4218557" y="1219547"/>
          <a:ext cx="2869670" cy="798413"/>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s-ES" sz="1600" kern="1200" dirty="0" smtClean="0">
              <a:solidFill>
                <a:schemeClr val="tx1"/>
              </a:solidFill>
            </a:rPr>
            <a:t>Convenios para uso de espacio público</a:t>
          </a:r>
          <a:endParaRPr lang="es-ES" sz="1600" kern="1200" dirty="0">
            <a:solidFill>
              <a:schemeClr val="tx1"/>
            </a:solidFill>
          </a:endParaRPr>
        </a:p>
      </dsp:txBody>
      <dsp:txXfrm>
        <a:off x="4241942" y="1242932"/>
        <a:ext cx="2822900" cy="751643"/>
      </dsp:txXfrm>
    </dsp:sp>
    <dsp:sp modelId="{2D01AD4A-AF87-46B7-BAE1-BE311EF2B8B7}">
      <dsp:nvSpPr>
        <dsp:cNvPr id="0" name=""/>
        <dsp:cNvSpPr/>
      </dsp:nvSpPr>
      <dsp:spPr>
        <a:xfrm>
          <a:off x="4218557" y="2140793"/>
          <a:ext cx="2869670" cy="798413"/>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s-ES" sz="1600" kern="1200" dirty="0" smtClean="0">
              <a:solidFill>
                <a:schemeClr val="tx1"/>
              </a:solidFill>
            </a:rPr>
            <a:t>Financiamiento para la construcción y/o readecuación de infraestructura para cialco</a:t>
          </a:r>
          <a:endParaRPr lang="es-ES" sz="1600" kern="1200" dirty="0">
            <a:solidFill>
              <a:schemeClr val="tx1"/>
            </a:solidFill>
          </a:endParaRPr>
        </a:p>
      </dsp:txBody>
      <dsp:txXfrm>
        <a:off x="4241942" y="2164178"/>
        <a:ext cx="2822900" cy="751643"/>
      </dsp:txXfrm>
    </dsp:sp>
    <dsp:sp modelId="{6BC2B803-A963-4A41-949E-8166F1E800D6}">
      <dsp:nvSpPr>
        <dsp:cNvPr id="0" name=""/>
        <dsp:cNvSpPr/>
      </dsp:nvSpPr>
      <dsp:spPr>
        <a:xfrm>
          <a:off x="4218557" y="3062039"/>
          <a:ext cx="2869670" cy="798413"/>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s-ES" sz="1600" kern="1200" dirty="0" smtClean="0">
              <a:solidFill>
                <a:schemeClr val="tx1"/>
              </a:solidFill>
            </a:rPr>
            <a:t>Financiamiento para la compra de equipamiento</a:t>
          </a:r>
          <a:endParaRPr lang="es-ES" sz="1600" kern="1200" dirty="0">
            <a:solidFill>
              <a:schemeClr val="tx1"/>
            </a:solidFill>
          </a:endParaRPr>
        </a:p>
      </dsp:txBody>
      <dsp:txXfrm>
        <a:off x="4241942" y="3085424"/>
        <a:ext cx="2822900" cy="7516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E2833-F499-4B05-8687-F2490F2B1F6D}">
      <dsp:nvSpPr>
        <dsp:cNvPr id="0" name=""/>
        <dsp:cNvSpPr/>
      </dsp:nvSpPr>
      <dsp:spPr>
        <a:xfrm>
          <a:off x="909" y="0"/>
          <a:ext cx="2364713" cy="406400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lvl="0" algn="ctr" defTabSz="2489200">
            <a:lnSpc>
              <a:spcPct val="90000"/>
            </a:lnSpc>
            <a:spcBef>
              <a:spcPct val="0"/>
            </a:spcBef>
            <a:spcAft>
              <a:spcPct val="35000"/>
            </a:spcAft>
          </a:pPr>
          <a:r>
            <a:rPr lang="es-ES" sz="5600" kern="1200" dirty="0" smtClean="0"/>
            <a:t>PPD</a:t>
          </a:r>
          <a:endParaRPr lang="es-ES" sz="5600" kern="1200" dirty="0"/>
        </a:p>
      </dsp:txBody>
      <dsp:txXfrm>
        <a:off x="909" y="0"/>
        <a:ext cx="2364713" cy="1219200"/>
      </dsp:txXfrm>
    </dsp:sp>
    <dsp:sp modelId="{815C0972-754A-4558-B96D-EA3557425235}">
      <dsp:nvSpPr>
        <dsp:cNvPr id="0" name=""/>
        <dsp:cNvSpPr/>
      </dsp:nvSpPr>
      <dsp:spPr>
        <a:xfrm>
          <a:off x="237380" y="1219200"/>
          <a:ext cx="1891770" cy="264160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s-ES" sz="1600" kern="1200" dirty="0" smtClean="0">
              <a:solidFill>
                <a:schemeClr val="tx1"/>
              </a:solidFill>
            </a:rPr>
            <a:t>Conservación de paisajes naturales nacionales   en 10 Biocorredores       Posicionamiento de Productos con Identidad Territorial PIT y su vinculación a cialco</a:t>
          </a:r>
          <a:endParaRPr lang="es-ES" sz="1600" kern="1200" dirty="0">
            <a:solidFill>
              <a:schemeClr val="tx1"/>
            </a:solidFill>
          </a:endParaRPr>
        </a:p>
      </dsp:txBody>
      <dsp:txXfrm>
        <a:off x="292788" y="1274608"/>
        <a:ext cx="1780954" cy="2530784"/>
      </dsp:txXfrm>
    </dsp:sp>
    <dsp:sp modelId="{0343FE16-1608-4646-A9B1-8B7B806E0612}">
      <dsp:nvSpPr>
        <dsp:cNvPr id="0" name=""/>
        <dsp:cNvSpPr/>
      </dsp:nvSpPr>
      <dsp:spPr>
        <a:xfrm>
          <a:off x="2542976" y="0"/>
          <a:ext cx="2364713" cy="406400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lvl="0" algn="ctr" defTabSz="2489200">
            <a:lnSpc>
              <a:spcPct val="90000"/>
            </a:lnSpc>
            <a:spcBef>
              <a:spcPct val="0"/>
            </a:spcBef>
            <a:spcAft>
              <a:spcPct val="35000"/>
            </a:spcAft>
          </a:pPr>
          <a:r>
            <a:rPr lang="es-ES" sz="5600" kern="1200" dirty="0" smtClean="0"/>
            <a:t>PNUD</a:t>
          </a:r>
          <a:endParaRPr lang="es-ES" sz="5600" kern="1200" dirty="0"/>
        </a:p>
      </dsp:txBody>
      <dsp:txXfrm>
        <a:off x="2542976" y="0"/>
        <a:ext cx="2364713" cy="1219200"/>
      </dsp:txXfrm>
    </dsp:sp>
    <dsp:sp modelId="{B7D7DCFA-578D-4531-9BF9-9C1903799318}">
      <dsp:nvSpPr>
        <dsp:cNvPr id="0" name=""/>
        <dsp:cNvSpPr/>
      </dsp:nvSpPr>
      <dsp:spPr>
        <a:xfrm>
          <a:off x="2779447" y="1219200"/>
          <a:ext cx="1891770" cy="264160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s-ES" sz="1600" kern="1200" dirty="0" smtClean="0">
              <a:solidFill>
                <a:schemeClr val="tx1"/>
              </a:solidFill>
            </a:rPr>
            <a:t>Proyecto Creciendo con mi Negocio genera alianzas comerciales justas para organizaciones agrícolas y pesqueras de Esmeraldas y Manabí</a:t>
          </a:r>
          <a:endParaRPr lang="es-ES" sz="1600" kern="1200" dirty="0">
            <a:solidFill>
              <a:schemeClr val="tx1"/>
            </a:solidFill>
          </a:endParaRPr>
        </a:p>
      </dsp:txBody>
      <dsp:txXfrm>
        <a:off x="2834855" y="1274608"/>
        <a:ext cx="1780954" cy="2530784"/>
      </dsp:txXfrm>
    </dsp:sp>
    <dsp:sp modelId="{C83CCB4A-E386-4DBE-805C-4FA782B66236}">
      <dsp:nvSpPr>
        <dsp:cNvPr id="0" name=""/>
        <dsp:cNvSpPr/>
      </dsp:nvSpPr>
      <dsp:spPr>
        <a:xfrm>
          <a:off x="5085043" y="0"/>
          <a:ext cx="2364713" cy="406400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lvl="0" algn="ctr" defTabSz="2489200">
            <a:lnSpc>
              <a:spcPct val="90000"/>
            </a:lnSpc>
            <a:spcBef>
              <a:spcPct val="0"/>
            </a:spcBef>
            <a:spcAft>
              <a:spcPct val="35000"/>
            </a:spcAft>
          </a:pPr>
          <a:r>
            <a:rPr lang="es-ES" sz="5600" kern="1200" dirty="0" smtClean="0"/>
            <a:t>FAO</a:t>
          </a:r>
          <a:endParaRPr lang="es-ES" sz="5600" kern="1200" dirty="0"/>
        </a:p>
      </dsp:txBody>
      <dsp:txXfrm>
        <a:off x="5085043" y="0"/>
        <a:ext cx="2364713" cy="1219200"/>
      </dsp:txXfrm>
    </dsp:sp>
    <dsp:sp modelId="{BEA5A893-9F03-4836-9341-E8EBDEFE0A54}">
      <dsp:nvSpPr>
        <dsp:cNvPr id="0" name=""/>
        <dsp:cNvSpPr/>
      </dsp:nvSpPr>
      <dsp:spPr>
        <a:xfrm>
          <a:off x="5321514" y="1219200"/>
          <a:ext cx="1891770" cy="264160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s-ES" sz="1600" kern="1200" dirty="0" smtClean="0">
              <a:solidFill>
                <a:schemeClr val="tx1"/>
              </a:solidFill>
            </a:rPr>
            <a:t>Proyecto de Agrobiodiversidad en Loja, Chimborazo, Imbabura y Pichincha</a:t>
          </a:r>
          <a:endParaRPr lang="es-ES" sz="1600" kern="1200" dirty="0">
            <a:solidFill>
              <a:schemeClr val="tx1"/>
            </a:solidFill>
          </a:endParaRPr>
        </a:p>
      </dsp:txBody>
      <dsp:txXfrm>
        <a:off x="5376922" y="1274608"/>
        <a:ext cx="1780954" cy="25307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AA4B3-6570-4061-82DA-E44E4689BCC5}">
      <dsp:nvSpPr>
        <dsp:cNvPr id="0" name=""/>
        <dsp:cNvSpPr/>
      </dsp:nvSpPr>
      <dsp:spPr>
        <a:xfrm>
          <a:off x="909" y="0"/>
          <a:ext cx="2364713" cy="406400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8120" tIns="198120" rIns="198120" bIns="198120" numCol="1" spcCol="1270" anchor="ctr" anchorCtr="0">
          <a:noAutofit/>
        </a:bodyPr>
        <a:lstStyle/>
        <a:p>
          <a:pPr lvl="0" algn="ctr" defTabSz="2311400">
            <a:lnSpc>
              <a:spcPct val="90000"/>
            </a:lnSpc>
            <a:spcBef>
              <a:spcPct val="0"/>
            </a:spcBef>
            <a:spcAft>
              <a:spcPct val="35000"/>
            </a:spcAft>
          </a:pPr>
          <a:r>
            <a:rPr lang="es-ES" sz="5200" kern="1200" dirty="0" smtClean="0"/>
            <a:t>GIZ</a:t>
          </a:r>
          <a:endParaRPr lang="es-ES" sz="5200" kern="1200" dirty="0"/>
        </a:p>
      </dsp:txBody>
      <dsp:txXfrm>
        <a:off x="909" y="0"/>
        <a:ext cx="2364713" cy="1219200"/>
      </dsp:txXfrm>
    </dsp:sp>
    <dsp:sp modelId="{0F54BDCD-7158-4625-B273-BDBD3B9E4319}">
      <dsp:nvSpPr>
        <dsp:cNvPr id="0" name=""/>
        <dsp:cNvSpPr/>
      </dsp:nvSpPr>
      <dsp:spPr>
        <a:xfrm>
          <a:off x="237380" y="1220390"/>
          <a:ext cx="1891770" cy="122535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s-ES" sz="1900" kern="1200" dirty="0" smtClean="0">
              <a:solidFill>
                <a:schemeClr val="tx1"/>
              </a:solidFill>
            </a:rPr>
            <a:t>Procambío: Napo y Zamora</a:t>
          </a:r>
          <a:endParaRPr lang="es-ES" sz="1900" kern="1200" dirty="0">
            <a:solidFill>
              <a:schemeClr val="tx1"/>
            </a:solidFill>
          </a:endParaRPr>
        </a:p>
      </dsp:txBody>
      <dsp:txXfrm>
        <a:off x="273269" y="1256279"/>
        <a:ext cx="1819992" cy="1153573"/>
      </dsp:txXfrm>
    </dsp:sp>
    <dsp:sp modelId="{BA2158A1-13AA-4E3E-9B2A-34ABE1BE9323}">
      <dsp:nvSpPr>
        <dsp:cNvPr id="0" name=""/>
        <dsp:cNvSpPr/>
      </dsp:nvSpPr>
      <dsp:spPr>
        <a:xfrm>
          <a:off x="237380" y="2634257"/>
          <a:ext cx="1891770" cy="122535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s-ES" sz="1900" kern="1200" dirty="0" smtClean="0">
              <a:solidFill>
                <a:schemeClr val="tx1"/>
              </a:solidFill>
            </a:rPr>
            <a:t>Fortalecimiento a pescadores artesanales</a:t>
          </a:r>
          <a:endParaRPr lang="es-ES" sz="1900" kern="1200" dirty="0">
            <a:solidFill>
              <a:schemeClr val="tx1"/>
            </a:solidFill>
          </a:endParaRPr>
        </a:p>
      </dsp:txBody>
      <dsp:txXfrm>
        <a:off x="273269" y="2670146"/>
        <a:ext cx="1819992" cy="1153573"/>
      </dsp:txXfrm>
    </dsp:sp>
    <dsp:sp modelId="{F2EE2833-F499-4B05-8687-F2490F2B1F6D}">
      <dsp:nvSpPr>
        <dsp:cNvPr id="0" name=""/>
        <dsp:cNvSpPr/>
      </dsp:nvSpPr>
      <dsp:spPr>
        <a:xfrm>
          <a:off x="2542976" y="0"/>
          <a:ext cx="2364713" cy="406400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8120" tIns="198120" rIns="198120" bIns="198120" numCol="1" spcCol="1270" anchor="ctr" anchorCtr="0">
          <a:noAutofit/>
        </a:bodyPr>
        <a:lstStyle/>
        <a:p>
          <a:pPr lvl="0" algn="ctr" defTabSz="2311400">
            <a:lnSpc>
              <a:spcPct val="90000"/>
            </a:lnSpc>
            <a:spcBef>
              <a:spcPct val="0"/>
            </a:spcBef>
            <a:spcAft>
              <a:spcPct val="35000"/>
            </a:spcAft>
          </a:pPr>
          <a:r>
            <a:rPr lang="es-ES" sz="5200" kern="1200" dirty="0" smtClean="0"/>
            <a:t>ACNUR</a:t>
          </a:r>
          <a:endParaRPr lang="es-ES" sz="5200" kern="1200" dirty="0"/>
        </a:p>
      </dsp:txBody>
      <dsp:txXfrm>
        <a:off x="2542976" y="0"/>
        <a:ext cx="2364713" cy="1219200"/>
      </dsp:txXfrm>
    </dsp:sp>
    <dsp:sp modelId="{815C0972-754A-4558-B96D-EA3557425235}">
      <dsp:nvSpPr>
        <dsp:cNvPr id="0" name=""/>
        <dsp:cNvSpPr/>
      </dsp:nvSpPr>
      <dsp:spPr>
        <a:xfrm>
          <a:off x="2779447" y="1219200"/>
          <a:ext cx="1891770" cy="264160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s-ES" sz="1900" kern="1200" dirty="0" smtClean="0">
              <a:solidFill>
                <a:schemeClr val="tx1"/>
              </a:solidFill>
            </a:rPr>
            <a:t>Protección y Generación de alternativas económicas para población refugiada.</a:t>
          </a:r>
          <a:endParaRPr lang="es-ES" sz="1900" kern="1200" dirty="0">
            <a:solidFill>
              <a:schemeClr val="tx1"/>
            </a:solidFill>
          </a:endParaRPr>
        </a:p>
      </dsp:txBody>
      <dsp:txXfrm>
        <a:off x="2834855" y="1274608"/>
        <a:ext cx="1780954" cy="2530784"/>
      </dsp:txXfrm>
    </dsp:sp>
    <dsp:sp modelId="{0343FE16-1608-4646-A9B1-8B7B806E0612}">
      <dsp:nvSpPr>
        <dsp:cNvPr id="0" name=""/>
        <dsp:cNvSpPr/>
      </dsp:nvSpPr>
      <dsp:spPr>
        <a:xfrm>
          <a:off x="5085043" y="0"/>
          <a:ext cx="2364713" cy="406400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8120" tIns="198120" rIns="198120" bIns="198120" numCol="1" spcCol="1270" anchor="ctr" anchorCtr="0">
          <a:noAutofit/>
        </a:bodyPr>
        <a:lstStyle/>
        <a:p>
          <a:pPr lvl="0" algn="ctr" defTabSz="2311400">
            <a:lnSpc>
              <a:spcPct val="90000"/>
            </a:lnSpc>
            <a:spcBef>
              <a:spcPct val="0"/>
            </a:spcBef>
            <a:spcAft>
              <a:spcPct val="35000"/>
            </a:spcAft>
          </a:pPr>
          <a:r>
            <a:rPr lang="es-ES" sz="5200" kern="1200" dirty="0" smtClean="0"/>
            <a:t>PMA</a:t>
          </a:r>
          <a:endParaRPr lang="es-ES" sz="5200" kern="1200" dirty="0"/>
        </a:p>
      </dsp:txBody>
      <dsp:txXfrm>
        <a:off x="5085043" y="0"/>
        <a:ext cx="2364713" cy="1219200"/>
      </dsp:txXfrm>
    </dsp:sp>
    <dsp:sp modelId="{828692E0-1577-4784-B451-ED7B1D0366F3}">
      <dsp:nvSpPr>
        <dsp:cNvPr id="0" name=""/>
        <dsp:cNvSpPr/>
      </dsp:nvSpPr>
      <dsp:spPr>
        <a:xfrm>
          <a:off x="5321514" y="1219200"/>
          <a:ext cx="1891770" cy="264160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s-ES" sz="1900" kern="1200" dirty="0" smtClean="0">
              <a:solidFill>
                <a:schemeClr val="tx1"/>
              </a:solidFill>
            </a:rPr>
            <a:t>Asistencia alimentaria a poblaciones refugiadas y vulnerables en Esmeraldas, Sucumbíos, Imbabura y Carchi</a:t>
          </a:r>
          <a:endParaRPr lang="es-ES" sz="1900" kern="1200" dirty="0">
            <a:solidFill>
              <a:schemeClr val="tx1"/>
            </a:solidFill>
          </a:endParaRPr>
        </a:p>
      </dsp:txBody>
      <dsp:txXfrm>
        <a:off x="5376922" y="1274608"/>
        <a:ext cx="1780954" cy="25307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AA4B3-6570-4061-82DA-E44E4689BCC5}">
      <dsp:nvSpPr>
        <dsp:cNvPr id="0" name=""/>
        <dsp:cNvSpPr/>
      </dsp:nvSpPr>
      <dsp:spPr>
        <a:xfrm>
          <a:off x="909" y="0"/>
          <a:ext cx="2364713" cy="406400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s-ES" sz="2900" kern="1200" dirty="0" smtClean="0"/>
            <a:t>FEPP</a:t>
          </a:r>
          <a:endParaRPr lang="es-ES" sz="2900" kern="1200" dirty="0"/>
        </a:p>
      </dsp:txBody>
      <dsp:txXfrm>
        <a:off x="909" y="0"/>
        <a:ext cx="2364713" cy="1219200"/>
      </dsp:txXfrm>
    </dsp:sp>
    <dsp:sp modelId="{0F54BDCD-7158-4625-B273-BDBD3B9E4319}">
      <dsp:nvSpPr>
        <dsp:cNvPr id="0" name=""/>
        <dsp:cNvSpPr/>
      </dsp:nvSpPr>
      <dsp:spPr>
        <a:xfrm>
          <a:off x="237380" y="1219200"/>
          <a:ext cx="1891770" cy="264160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s-ES" sz="1500" kern="1200" dirty="0" smtClean="0">
              <a:solidFill>
                <a:schemeClr val="tx1"/>
              </a:solidFill>
            </a:rPr>
            <a:t>Fomento de sistemas agroecológicos y valor agregado a productos locales</a:t>
          </a:r>
          <a:endParaRPr lang="es-ES" sz="1500" kern="1200" dirty="0">
            <a:solidFill>
              <a:schemeClr val="tx1"/>
            </a:solidFill>
          </a:endParaRPr>
        </a:p>
      </dsp:txBody>
      <dsp:txXfrm>
        <a:off x="292788" y="1274608"/>
        <a:ext cx="1780954" cy="2530784"/>
      </dsp:txXfrm>
    </dsp:sp>
    <dsp:sp modelId="{F2EE2833-F499-4B05-8687-F2490F2B1F6D}">
      <dsp:nvSpPr>
        <dsp:cNvPr id="0" name=""/>
        <dsp:cNvSpPr/>
      </dsp:nvSpPr>
      <dsp:spPr>
        <a:xfrm>
          <a:off x="2542976" y="0"/>
          <a:ext cx="2364713" cy="406400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s-ES" sz="2900" kern="1200" dirty="0" smtClean="0"/>
            <a:t>HEIFER/SEDAL</a:t>
          </a:r>
          <a:endParaRPr lang="es-ES" sz="2900" kern="1200" dirty="0"/>
        </a:p>
      </dsp:txBody>
      <dsp:txXfrm>
        <a:off x="2542976" y="0"/>
        <a:ext cx="2364713" cy="1219200"/>
      </dsp:txXfrm>
    </dsp:sp>
    <dsp:sp modelId="{815C0972-754A-4558-B96D-EA3557425235}">
      <dsp:nvSpPr>
        <dsp:cNvPr id="0" name=""/>
        <dsp:cNvSpPr/>
      </dsp:nvSpPr>
      <dsp:spPr>
        <a:xfrm>
          <a:off x="2779447" y="1219200"/>
          <a:ext cx="1891770" cy="264160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s-ES" sz="1500" kern="1200" dirty="0" smtClean="0">
              <a:solidFill>
                <a:schemeClr val="tx1"/>
              </a:solidFill>
            </a:rPr>
            <a:t>Impulsa la agroecología como propuesta para potenciar el proceso productivo campesino, cuidando la salud, el ambiente bajo el marco de la soberanía alimentaria</a:t>
          </a:r>
          <a:endParaRPr lang="es-ES" sz="1500" kern="1200" dirty="0">
            <a:solidFill>
              <a:schemeClr val="tx1"/>
            </a:solidFill>
          </a:endParaRPr>
        </a:p>
      </dsp:txBody>
      <dsp:txXfrm>
        <a:off x="2834855" y="1274608"/>
        <a:ext cx="1780954" cy="2530784"/>
      </dsp:txXfrm>
    </dsp:sp>
    <dsp:sp modelId="{0343FE16-1608-4646-A9B1-8B7B806E0612}">
      <dsp:nvSpPr>
        <dsp:cNvPr id="0" name=""/>
        <dsp:cNvSpPr/>
      </dsp:nvSpPr>
      <dsp:spPr>
        <a:xfrm>
          <a:off x="5085043" y="0"/>
          <a:ext cx="2364713" cy="406400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s-ES" sz="2900" kern="1200" dirty="0" smtClean="0"/>
            <a:t>Universidades</a:t>
          </a:r>
          <a:endParaRPr lang="es-ES" sz="2900" kern="1200" dirty="0"/>
        </a:p>
      </dsp:txBody>
      <dsp:txXfrm>
        <a:off x="5085043" y="0"/>
        <a:ext cx="2364713" cy="1219200"/>
      </dsp:txXfrm>
    </dsp:sp>
    <dsp:sp modelId="{828692E0-1577-4784-B451-ED7B1D0366F3}">
      <dsp:nvSpPr>
        <dsp:cNvPr id="0" name=""/>
        <dsp:cNvSpPr/>
      </dsp:nvSpPr>
      <dsp:spPr>
        <a:xfrm>
          <a:off x="5321514" y="1219200"/>
          <a:ext cx="1891770" cy="264160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s-ES" sz="1500" kern="1200" dirty="0" smtClean="0">
              <a:solidFill>
                <a:schemeClr val="tx1"/>
              </a:solidFill>
            </a:rPr>
            <a:t>Vinculación de estudiantes universitarios (marketing, publicidad y agroindustriales) para el fortalecimiento de cialco (diseño del logo y lema, valor agregado de productos)</a:t>
          </a:r>
          <a:endParaRPr lang="es-ES" sz="1500" kern="1200" dirty="0">
            <a:solidFill>
              <a:schemeClr val="tx1"/>
            </a:solidFill>
          </a:endParaRPr>
        </a:p>
      </dsp:txBody>
      <dsp:txXfrm>
        <a:off x="5376922" y="1274608"/>
        <a:ext cx="1780954" cy="253078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AA4B3-6570-4061-82DA-E44E4689BCC5}">
      <dsp:nvSpPr>
        <dsp:cNvPr id="0" name=""/>
        <dsp:cNvSpPr/>
      </dsp:nvSpPr>
      <dsp:spPr>
        <a:xfrm>
          <a:off x="4438" y="0"/>
          <a:ext cx="1557631" cy="440478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s-ES" sz="2200" kern="1200" dirty="0" smtClean="0"/>
            <a:t>Ministerio de Pesca y Acuacultura</a:t>
          </a:r>
          <a:endParaRPr lang="es-ES" sz="2200" kern="1200" dirty="0"/>
        </a:p>
      </dsp:txBody>
      <dsp:txXfrm>
        <a:off x="4438" y="0"/>
        <a:ext cx="1557631" cy="1321435"/>
      </dsp:txXfrm>
    </dsp:sp>
    <dsp:sp modelId="{0F54BDCD-7158-4625-B273-BDBD3B9E4319}">
      <dsp:nvSpPr>
        <dsp:cNvPr id="0" name=""/>
        <dsp:cNvSpPr/>
      </dsp:nvSpPr>
      <dsp:spPr>
        <a:xfrm>
          <a:off x="160201" y="1321435"/>
          <a:ext cx="1246105" cy="286310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s-ES" sz="1400" kern="1200" dirty="0" smtClean="0">
              <a:solidFill>
                <a:schemeClr val="tx1"/>
              </a:solidFill>
            </a:rPr>
            <a:t>Productos del mar y de piscicultura  con buenas prácticas vinculados  en cialco. Ej.: entrega de una canasta del mar de Manabí a consumidores de MAGAP</a:t>
          </a:r>
          <a:endParaRPr lang="es-ES" sz="1400" kern="1200" dirty="0">
            <a:solidFill>
              <a:schemeClr val="tx1"/>
            </a:solidFill>
          </a:endParaRPr>
        </a:p>
      </dsp:txBody>
      <dsp:txXfrm>
        <a:off x="196698" y="1357932"/>
        <a:ext cx="1173111" cy="2790115"/>
      </dsp:txXfrm>
    </dsp:sp>
    <dsp:sp modelId="{F2EE2833-F499-4B05-8687-F2490F2B1F6D}">
      <dsp:nvSpPr>
        <dsp:cNvPr id="0" name=""/>
        <dsp:cNvSpPr/>
      </dsp:nvSpPr>
      <dsp:spPr>
        <a:xfrm>
          <a:off x="1678892" y="0"/>
          <a:ext cx="1557631" cy="440478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s-ES" sz="2200" kern="1200" dirty="0" smtClean="0"/>
            <a:t>ARCSA</a:t>
          </a:r>
          <a:endParaRPr lang="es-ES" sz="2200" kern="1200" dirty="0"/>
        </a:p>
      </dsp:txBody>
      <dsp:txXfrm>
        <a:off x="1678892" y="0"/>
        <a:ext cx="1557631" cy="1321435"/>
      </dsp:txXfrm>
    </dsp:sp>
    <dsp:sp modelId="{815C0972-754A-4558-B96D-EA3557425235}">
      <dsp:nvSpPr>
        <dsp:cNvPr id="0" name=""/>
        <dsp:cNvSpPr/>
      </dsp:nvSpPr>
      <dsp:spPr>
        <a:xfrm>
          <a:off x="1834655" y="1321435"/>
          <a:ext cx="1246105" cy="286310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s-ES" sz="1400" kern="1200" dirty="0" smtClean="0">
              <a:solidFill>
                <a:schemeClr val="tx1"/>
              </a:solidFill>
            </a:rPr>
            <a:t>Resolución 057 Notificación Sanitaria para organizaciones EPS</a:t>
          </a:r>
          <a:endParaRPr lang="es-ES" sz="1400" kern="1200" dirty="0">
            <a:solidFill>
              <a:schemeClr val="tx1"/>
            </a:solidFill>
          </a:endParaRPr>
        </a:p>
      </dsp:txBody>
      <dsp:txXfrm>
        <a:off x="1871152" y="1357932"/>
        <a:ext cx="1173111" cy="2790115"/>
      </dsp:txXfrm>
    </dsp:sp>
    <dsp:sp modelId="{0343FE16-1608-4646-A9B1-8B7B806E0612}">
      <dsp:nvSpPr>
        <dsp:cNvPr id="0" name=""/>
        <dsp:cNvSpPr/>
      </dsp:nvSpPr>
      <dsp:spPr>
        <a:xfrm>
          <a:off x="3353346" y="0"/>
          <a:ext cx="1557631" cy="440478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s-ES" sz="2200" kern="1200" dirty="0" smtClean="0"/>
            <a:t>IEPS</a:t>
          </a:r>
          <a:endParaRPr lang="es-ES" sz="2200" kern="1200" dirty="0"/>
        </a:p>
      </dsp:txBody>
      <dsp:txXfrm>
        <a:off x="3353346" y="0"/>
        <a:ext cx="1557631" cy="1321435"/>
      </dsp:txXfrm>
    </dsp:sp>
    <dsp:sp modelId="{828692E0-1577-4784-B451-ED7B1D0366F3}">
      <dsp:nvSpPr>
        <dsp:cNvPr id="0" name=""/>
        <dsp:cNvSpPr/>
      </dsp:nvSpPr>
      <dsp:spPr>
        <a:xfrm>
          <a:off x="3509109" y="1321435"/>
          <a:ext cx="1246105" cy="286310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s-ES" sz="1400" kern="1200" dirty="0" smtClean="0">
              <a:solidFill>
                <a:schemeClr val="tx1"/>
              </a:solidFill>
            </a:rPr>
            <a:t>RISE una alternativa para las organizaciones de la EPS.</a:t>
          </a:r>
          <a:endParaRPr lang="es-ES" sz="1400" kern="1200" dirty="0">
            <a:solidFill>
              <a:schemeClr val="tx1"/>
            </a:solidFill>
          </a:endParaRPr>
        </a:p>
      </dsp:txBody>
      <dsp:txXfrm>
        <a:off x="3545606" y="1357932"/>
        <a:ext cx="1173111" cy="2790115"/>
      </dsp:txXfrm>
    </dsp:sp>
    <dsp:sp modelId="{B4A85975-7960-4073-9793-1CC83FF952E3}">
      <dsp:nvSpPr>
        <dsp:cNvPr id="0" name=""/>
        <dsp:cNvSpPr/>
      </dsp:nvSpPr>
      <dsp:spPr>
        <a:xfrm>
          <a:off x="5027800" y="0"/>
          <a:ext cx="1557631" cy="440478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s-ES" sz="2200" kern="1200" dirty="0" smtClean="0"/>
            <a:t>MSP</a:t>
          </a:r>
          <a:endParaRPr lang="es-ES" sz="2200" kern="1200" dirty="0"/>
        </a:p>
      </dsp:txBody>
      <dsp:txXfrm>
        <a:off x="5027800" y="0"/>
        <a:ext cx="1557631" cy="1321435"/>
      </dsp:txXfrm>
    </dsp:sp>
    <dsp:sp modelId="{69F32AFF-F37E-4C9E-9F9B-6A04D84134B9}">
      <dsp:nvSpPr>
        <dsp:cNvPr id="0" name=""/>
        <dsp:cNvSpPr/>
      </dsp:nvSpPr>
      <dsp:spPr>
        <a:xfrm>
          <a:off x="5183563" y="1321435"/>
          <a:ext cx="1246105" cy="286310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s-ES" sz="1400" kern="1200" dirty="0" smtClean="0">
              <a:solidFill>
                <a:schemeClr val="tx1"/>
              </a:solidFill>
            </a:rPr>
            <a:t>Estrategias de sensibilización hacia cambio de patrones de consumo para la ciudadanía</a:t>
          </a:r>
          <a:endParaRPr lang="es-ES" sz="1400" kern="1200" dirty="0">
            <a:solidFill>
              <a:schemeClr val="tx1"/>
            </a:solidFill>
          </a:endParaRPr>
        </a:p>
      </dsp:txBody>
      <dsp:txXfrm>
        <a:off x="5220060" y="1357932"/>
        <a:ext cx="1173111" cy="2790115"/>
      </dsp:txXfrm>
    </dsp:sp>
    <dsp:sp modelId="{5050B4D6-E418-400F-A959-E65A5728B204}">
      <dsp:nvSpPr>
        <dsp:cNvPr id="0" name=""/>
        <dsp:cNvSpPr/>
      </dsp:nvSpPr>
      <dsp:spPr>
        <a:xfrm>
          <a:off x="6702253" y="0"/>
          <a:ext cx="1557631" cy="440478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s-ES" sz="2200" kern="1200" dirty="0" smtClean="0"/>
            <a:t>MINEDUC</a:t>
          </a:r>
          <a:endParaRPr lang="es-ES" sz="2200" kern="1200" dirty="0"/>
        </a:p>
      </dsp:txBody>
      <dsp:txXfrm>
        <a:off x="6702253" y="0"/>
        <a:ext cx="1557631" cy="1321435"/>
      </dsp:txXfrm>
    </dsp:sp>
    <dsp:sp modelId="{42A31707-72BC-48CE-9B85-46CB08360D17}">
      <dsp:nvSpPr>
        <dsp:cNvPr id="0" name=""/>
        <dsp:cNvSpPr/>
      </dsp:nvSpPr>
      <dsp:spPr>
        <a:xfrm>
          <a:off x="6858016" y="1321435"/>
          <a:ext cx="1246105" cy="286310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s-ES" sz="1400" kern="1200" dirty="0" smtClean="0">
              <a:solidFill>
                <a:schemeClr val="tx1"/>
              </a:solidFill>
            </a:rPr>
            <a:t>Acuerdo Ministerial 040, Implementar y promover un programa de participación estudiantil, en temáticas como: vida saludable y ambiente, entre otras.</a:t>
          </a:r>
          <a:endParaRPr lang="es-ES" sz="1400" kern="1200" dirty="0">
            <a:solidFill>
              <a:schemeClr val="tx1"/>
            </a:solidFill>
          </a:endParaRPr>
        </a:p>
      </dsp:txBody>
      <dsp:txXfrm>
        <a:off x="6894513" y="1357932"/>
        <a:ext cx="1173111" cy="279011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BD9E2-896C-452E-8AB4-91F0793A038C}">
      <dsp:nvSpPr>
        <dsp:cNvPr id="0" name=""/>
        <dsp:cNvSpPr/>
      </dsp:nvSpPr>
      <dsp:spPr>
        <a:xfrm>
          <a:off x="4927" y="652595"/>
          <a:ext cx="2352230" cy="11220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es-EC" sz="1400" kern="1200" dirty="0" smtClean="0"/>
            <a:t>Identificación prioridades provinciales</a:t>
          </a:r>
        </a:p>
        <a:p>
          <a:pPr lvl="0" algn="ctr" defTabSz="622300">
            <a:lnSpc>
              <a:spcPct val="90000"/>
            </a:lnSpc>
            <a:spcBef>
              <a:spcPct val="0"/>
            </a:spcBef>
            <a:spcAft>
              <a:spcPct val="35000"/>
            </a:spcAft>
          </a:pPr>
          <a:r>
            <a:rPr lang="es-EC" sz="1400" kern="1200" dirty="0" smtClean="0"/>
            <a:t>Beneficiarios </a:t>
          </a:r>
          <a:endParaRPr lang="es-EC" sz="1400" kern="1200" dirty="0"/>
        </a:p>
      </dsp:txBody>
      <dsp:txXfrm>
        <a:off x="565957" y="652595"/>
        <a:ext cx="1230170" cy="1122060"/>
      </dsp:txXfrm>
    </dsp:sp>
    <dsp:sp modelId="{92B62FE0-CB47-4BF7-872B-5135E48101DE}">
      <dsp:nvSpPr>
        <dsp:cNvPr id="0" name=""/>
        <dsp:cNvSpPr/>
      </dsp:nvSpPr>
      <dsp:spPr>
        <a:xfrm>
          <a:off x="1992488" y="747970"/>
          <a:ext cx="2328274" cy="93130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lvl="0" algn="ctr" defTabSz="466725">
            <a:lnSpc>
              <a:spcPct val="90000"/>
            </a:lnSpc>
            <a:spcBef>
              <a:spcPct val="0"/>
            </a:spcBef>
            <a:spcAft>
              <a:spcPct val="35000"/>
            </a:spcAft>
          </a:pPr>
          <a:r>
            <a:rPr lang="es-EC" sz="1050" kern="1200" dirty="0" smtClean="0"/>
            <a:t>Validación de Hoja Ruta de CIALCO actuales  y potenciales</a:t>
          </a:r>
        </a:p>
        <a:p>
          <a:pPr lvl="0" algn="ctr" defTabSz="466725">
            <a:lnSpc>
              <a:spcPct val="90000"/>
            </a:lnSpc>
            <a:spcBef>
              <a:spcPct val="0"/>
            </a:spcBef>
            <a:spcAft>
              <a:spcPct val="35000"/>
            </a:spcAft>
          </a:pPr>
          <a:r>
            <a:rPr lang="es-EC" sz="1050" kern="1200" dirty="0" smtClean="0"/>
            <a:t> con asociaciones y productores vinculados</a:t>
          </a:r>
          <a:endParaRPr lang="es-EC" sz="1050" kern="1200" dirty="0"/>
        </a:p>
      </dsp:txBody>
      <dsp:txXfrm>
        <a:off x="2458143" y="747970"/>
        <a:ext cx="1396965" cy="931309"/>
      </dsp:txXfrm>
    </dsp:sp>
    <dsp:sp modelId="{81C51002-44CE-4404-9103-A9AD5FC2AA03}">
      <dsp:nvSpPr>
        <dsp:cNvPr id="0" name=""/>
        <dsp:cNvSpPr/>
      </dsp:nvSpPr>
      <dsp:spPr>
        <a:xfrm>
          <a:off x="3994805" y="747970"/>
          <a:ext cx="2328274" cy="93130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lvl="0" algn="ctr" defTabSz="466725">
            <a:lnSpc>
              <a:spcPct val="90000"/>
            </a:lnSpc>
            <a:spcBef>
              <a:spcPct val="0"/>
            </a:spcBef>
            <a:spcAft>
              <a:spcPct val="35000"/>
            </a:spcAft>
          </a:pPr>
          <a:r>
            <a:rPr lang="es-EC" sz="1050" kern="1200" dirty="0" smtClean="0"/>
            <a:t>Tipo de equipamiento a requerirse (en función de matriz)</a:t>
          </a:r>
          <a:endParaRPr lang="es-EC" sz="1050" kern="1200" dirty="0"/>
        </a:p>
      </dsp:txBody>
      <dsp:txXfrm>
        <a:off x="4460460" y="747970"/>
        <a:ext cx="1396965" cy="931309"/>
      </dsp:txXfrm>
    </dsp:sp>
    <dsp:sp modelId="{6B258DB5-3DF1-4030-94BA-F959533736C1}">
      <dsp:nvSpPr>
        <dsp:cNvPr id="0" name=""/>
        <dsp:cNvSpPr/>
      </dsp:nvSpPr>
      <dsp:spPr>
        <a:xfrm>
          <a:off x="1964456" y="4603043"/>
          <a:ext cx="2328274" cy="93130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lvl="0" algn="ctr" defTabSz="466725">
            <a:lnSpc>
              <a:spcPct val="90000"/>
            </a:lnSpc>
            <a:spcBef>
              <a:spcPct val="0"/>
            </a:spcBef>
            <a:spcAft>
              <a:spcPct val="35000"/>
            </a:spcAft>
          </a:pPr>
          <a:r>
            <a:rPr lang="es-EC" sz="1050" kern="1200" dirty="0" smtClean="0"/>
            <a:t>Reporte indicadores GPR</a:t>
          </a:r>
          <a:endParaRPr lang="es-EC" sz="1050" kern="1200" dirty="0"/>
        </a:p>
      </dsp:txBody>
      <dsp:txXfrm>
        <a:off x="2430111" y="4603043"/>
        <a:ext cx="1396965" cy="931309"/>
      </dsp:txXfrm>
    </dsp:sp>
    <dsp:sp modelId="{447824E3-9627-45BC-AD84-20C4D9D6C931}">
      <dsp:nvSpPr>
        <dsp:cNvPr id="0" name=""/>
        <dsp:cNvSpPr/>
      </dsp:nvSpPr>
      <dsp:spPr>
        <a:xfrm>
          <a:off x="3966772" y="4603043"/>
          <a:ext cx="2328274" cy="93130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lvl="0" algn="ctr" defTabSz="466725">
            <a:lnSpc>
              <a:spcPct val="90000"/>
            </a:lnSpc>
            <a:spcBef>
              <a:spcPct val="0"/>
            </a:spcBef>
            <a:spcAft>
              <a:spcPct val="35000"/>
            </a:spcAft>
          </a:pPr>
          <a:r>
            <a:rPr lang="es-EC" sz="1050" kern="1200" dirty="0" smtClean="0"/>
            <a:t>Vinculación a espacios de promoción y difusión </a:t>
          </a:r>
          <a:endParaRPr lang="es-EC" sz="1050" kern="1200" dirty="0"/>
        </a:p>
      </dsp:txBody>
      <dsp:txXfrm>
        <a:off x="4432427" y="4603043"/>
        <a:ext cx="1396965" cy="931309"/>
      </dsp:txXfrm>
    </dsp:sp>
    <dsp:sp modelId="{2CDD925F-4B9F-4142-B34B-BE0D0F8C1F0E}">
      <dsp:nvSpPr>
        <dsp:cNvPr id="0" name=""/>
        <dsp:cNvSpPr/>
      </dsp:nvSpPr>
      <dsp:spPr>
        <a:xfrm>
          <a:off x="4927" y="1931743"/>
          <a:ext cx="2352230" cy="11220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es-EC" sz="1400" kern="1200" dirty="0" smtClean="0"/>
            <a:t>Diseño plan de fortalecimiento de comercialización asociativa</a:t>
          </a:r>
          <a:endParaRPr lang="es-EC" sz="1400" kern="1200" dirty="0"/>
        </a:p>
      </dsp:txBody>
      <dsp:txXfrm>
        <a:off x="565957" y="1931743"/>
        <a:ext cx="1230170" cy="1122060"/>
      </dsp:txXfrm>
    </dsp:sp>
    <dsp:sp modelId="{877A05E1-68EC-4DE3-82FC-BF022B68D88B}">
      <dsp:nvSpPr>
        <dsp:cNvPr id="0" name=""/>
        <dsp:cNvSpPr/>
      </dsp:nvSpPr>
      <dsp:spPr>
        <a:xfrm>
          <a:off x="1992488" y="2027118"/>
          <a:ext cx="2328274" cy="93130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lvl="0" algn="ctr" defTabSz="466725">
            <a:lnSpc>
              <a:spcPct val="90000"/>
            </a:lnSpc>
            <a:spcBef>
              <a:spcPct val="0"/>
            </a:spcBef>
            <a:spcAft>
              <a:spcPct val="35000"/>
            </a:spcAft>
          </a:pPr>
          <a:r>
            <a:rPr lang="es-EC" sz="1050" kern="1200" dirty="0" smtClean="0"/>
            <a:t>Diseño de Hoja Ruta que programe: asistencia técnica, capacitación y promoción </a:t>
          </a:r>
          <a:endParaRPr lang="es-EC" sz="1050" kern="1200" dirty="0"/>
        </a:p>
      </dsp:txBody>
      <dsp:txXfrm>
        <a:off x="2458143" y="2027118"/>
        <a:ext cx="1396965" cy="931309"/>
      </dsp:txXfrm>
    </dsp:sp>
    <dsp:sp modelId="{6B878BD6-2F76-4FF6-97BD-B6AC6F99342D}">
      <dsp:nvSpPr>
        <dsp:cNvPr id="0" name=""/>
        <dsp:cNvSpPr/>
      </dsp:nvSpPr>
      <dsp:spPr>
        <a:xfrm>
          <a:off x="3994805" y="2027118"/>
          <a:ext cx="2328274" cy="93130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lvl="0" algn="ctr" defTabSz="466725">
            <a:lnSpc>
              <a:spcPct val="90000"/>
            </a:lnSpc>
            <a:spcBef>
              <a:spcPct val="0"/>
            </a:spcBef>
            <a:spcAft>
              <a:spcPct val="35000"/>
            </a:spcAft>
          </a:pPr>
          <a:r>
            <a:rPr lang="es-EC" sz="1050" kern="1200" dirty="0" smtClean="0"/>
            <a:t>Organización y ejecución de capacitación y seguimiento para comercialización asociativa</a:t>
          </a:r>
          <a:endParaRPr lang="es-EC" sz="1050" kern="1200" dirty="0"/>
        </a:p>
      </dsp:txBody>
      <dsp:txXfrm>
        <a:off x="4460460" y="2027118"/>
        <a:ext cx="1396965" cy="931309"/>
      </dsp:txXfrm>
    </dsp:sp>
    <dsp:sp modelId="{F620A5C2-D072-449F-A38B-9FFE78E1065E}">
      <dsp:nvSpPr>
        <dsp:cNvPr id="0" name=""/>
        <dsp:cNvSpPr/>
      </dsp:nvSpPr>
      <dsp:spPr>
        <a:xfrm>
          <a:off x="4927" y="3210892"/>
          <a:ext cx="2352230" cy="11220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es-EC" sz="1400" kern="1200" dirty="0" smtClean="0"/>
            <a:t>Entrega de equipamiento</a:t>
          </a:r>
          <a:endParaRPr lang="es-EC" sz="1400" kern="1200" dirty="0"/>
        </a:p>
      </dsp:txBody>
      <dsp:txXfrm>
        <a:off x="565957" y="3210892"/>
        <a:ext cx="1230170" cy="1122060"/>
      </dsp:txXfrm>
    </dsp:sp>
    <dsp:sp modelId="{40574078-4A4C-4818-ACA3-72CB5EDA4606}">
      <dsp:nvSpPr>
        <dsp:cNvPr id="0" name=""/>
        <dsp:cNvSpPr/>
      </dsp:nvSpPr>
      <dsp:spPr>
        <a:xfrm>
          <a:off x="1992488" y="3300260"/>
          <a:ext cx="2328274" cy="93130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lvl="0" algn="ctr" defTabSz="466725">
            <a:lnSpc>
              <a:spcPct val="90000"/>
            </a:lnSpc>
            <a:spcBef>
              <a:spcPct val="0"/>
            </a:spcBef>
            <a:spcAft>
              <a:spcPct val="35000"/>
            </a:spcAft>
          </a:pPr>
          <a:r>
            <a:rPr lang="es-EC" sz="1050" kern="1200" dirty="0" smtClean="0"/>
            <a:t>Elaboración de informes técnicos y convenios de uso</a:t>
          </a:r>
          <a:endParaRPr lang="es-EC" sz="1050" kern="1200" dirty="0"/>
        </a:p>
      </dsp:txBody>
      <dsp:txXfrm>
        <a:off x="2458143" y="3300260"/>
        <a:ext cx="1396965" cy="931309"/>
      </dsp:txXfrm>
    </dsp:sp>
    <dsp:sp modelId="{10DD3F99-D97C-417C-8D9F-794493C5A9D7}">
      <dsp:nvSpPr>
        <dsp:cNvPr id="0" name=""/>
        <dsp:cNvSpPr/>
      </dsp:nvSpPr>
      <dsp:spPr>
        <a:xfrm>
          <a:off x="3994805" y="3306267"/>
          <a:ext cx="2328274" cy="93130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lvl="0" algn="ctr" defTabSz="466725">
            <a:lnSpc>
              <a:spcPct val="90000"/>
            </a:lnSpc>
            <a:spcBef>
              <a:spcPct val="0"/>
            </a:spcBef>
            <a:spcAft>
              <a:spcPct val="35000"/>
            </a:spcAft>
          </a:pPr>
          <a:r>
            <a:rPr lang="es-EC" sz="1050" kern="1200" dirty="0" smtClean="0"/>
            <a:t>Registro y obtención del SELLO AFC</a:t>
          </a:r>
          <a:endParaRPr lang="es-EC" sz="1050" kern="1200" dirty="0"/>
        </a:p>
      </dsp:txBody>
      <dsp:txXfrm>
        <a:off x="4460460" y="3306267"/>
        <a:ext cx="1396965" cy="931309"/>
      </dsp:txXfrm>
    </dsp:sp>
    <dsp:sp modelId="{F1C510DE-2AC9-4869-8E49-D9F81799CBFB}">
      <dsp:nvSpPr>
        <dsp:cNvPr id="0" name=""/>
        <dsp:cNvSpPr/>
      </dsp:nvSpPr>
      <dsp:spPr>
        <a:xfrm>
          <a:off x="5997121" y="3306267"/>
          <a:ext cx="2328274" cy="93130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lvl="0" algn="ctr" defTabSz="466725">
            <a:lnSpc>
              <a:spcPct val="90000"/>
            </a:lnSpc>
            <a:spcBef>
              <a:spcPct val="0"/>
            </a:spcBef>
            <a:spcAft>
              <a:spcPct val="35000"/>
            </a:spcAft>
          </a:pPr>
          <a:r>
            <a:rPr lang="es-EC" sz="1050" kern="1200" dirty="0" smtClean="0"/>
            <a:t>Ejecución de talleres de capacitación comercialización asociativa</a:t>
          </a:r>
          <a:endParaRPr lang="es-EC" sz="1050" kern="1200" dirty="0"/>
        </a:p>
      </dsp:txBody>
      <dsp:txXfrm>
        <a:off x="6462776" y="3306267"/>
        <a:ext cx="1396965" cy="931309"/>
      </dsp:txXfrm>
    </dsp:sp>
    <dsp:sp modelId="{08C47C06-1A33-446C-89B4-6DFB78663B2F}">
      <dsp:nvSpPr>
        <dsp:cNvPr id="0" name=""/>
        <dsp:cNvSpPr/>
      </dsp:nvSpPr>
      <dsp:spPr>
        <a:xfrm>
          <a:off x="4927" y="4490040"/>
          <a:ext cx="2352230" cy="11220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es-EC" sz="1400" kern="1200" dirty="0" smtClean="0"/>
            <a:t>Seguimiento y monitoreo</a:t>
          </a:r>
          <a:endParaRPr lang="es-EC" sz="1400" kern="1200" dirty="0"/>
        </a:p>
      </dsp:txBody>
      <dsp:txXfrm>
        <a:off x="565957" y="4490040"/>
        <a:ext cx="1230170" cy="11220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54519-B523-45B7-9540-5C3216D8DC80}">
      <dsp:nvSpPr>
        <dsp:cNvPr id="0" name=""/>
        <dsp:cNvSpPr/>
      </dsp:nvSpPr>
      <dsp:spPr>
        <a:xfrm>
          <a:off x="0" y="508"/>
          <a:ext cx="2624460" cy="38406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r>
            <a:rPr lang="es-EC" sz="1100" b="1" kern="1200"/>
            <a:t>AGROSEGURO</a:t>
          </a:r>
        </a:p>
      </dsp:txBody>
      <dsp:txXfrm>
        <a:off x="18748" y="19256"/>
        <a:ext cx="2586964" cy="346565"/>
      </dsp:txXfrm>
    </dsp:sp>
    <dsp:sp modelId="{EBA05FD4-7F3F-4A1C-9AE9-C54AC6275A06}">
      <dsp:nvSpPr>
        <dsp:cNvPr id="0" name=""/>
        <dsp:cNvSpPr/>
      </dsp:nvSpPr>
      <dsp:spPr>
        <a:xfrm>
          <a:off x="0" y="397254"/>
          <a:ext cx="2624460" cy="38406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r>
            <a:rPr lang="es-EC" sz="1100" b="1" kern="1200"/>
            <a:t>PITPPA - Asistencia Técnica</a:t>
          </a:r>
        </a:p>
      </dsp:txBody>
      <dsp:txXfrm>
        <a:off x="18748" y="416002"/>
        <a:ext cx="2586964" cy="346565"/>
      </dsp:txXfrm>
    </dsp:sp>
    <dsp:sp modelId="{18659DF6-2713-4233-94AF-DFCFEA478D64}">
      <dsp:nvSpPr>
        <dsp:cNvPr id="0" name=""/>
        <dsp:cNvSpPr/>
      </dsp:nvSpPr>
      <dsp:spPr>
        <a:xfrm>
          <a:off x="0" y="794000"/>
          <a:ext cx="2624460" cy="38406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r>
            <a:rPr lang="es-EC" sz="1100" b="1" kern="1200"/>
            <a:t>ATPA - Amazonía</a:t>
          </a:r>
        </a:p>
      </dsp:txBody>
      <dsp:txXfrm>
        <a:off x="18748" y="812748"/>
        <a:ext cx="2586964" cy="346565"/>
      </dsp:txXfrm>
    </dsp:sp>
    <dsp:sp modelId="{F9BA5B2B-E234-4D1D-9221-19F0BB2A78BC}">
      <dsp:nvSpPr>
        <dsp:cNvPr id="0" name=""/>
        <dsp:cNvSpPr/>
      </dsp:nvSpPr>
      <dsp:spPr>
        <a:xfrm>
          <a:off x="0" y="1190746"/>
          <a:ext cx="2624460" cy="38406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r>
            <a:rPr lang="es-EC" sz="1100" b="1" kern="1200"/>
            <a:t>PIT - Riego Tecnificado</a:t>
          </a:r>
        </a:p>
      </dsp:txBody>
      <dsp:txXfrm>
        <a:off x="18748" y="1209494"/>
        <a:ext cx="2586964" cy="346565"/>
      </dsp:txXfrm>
    </dsp:sp>
    <dsp:sp modelId="{D5069E60-BE41-47F6-9DEA-01E094173226}">
      <dsp:nvSpPr>
        <dsp:cNvPr id="0" name=""/>
        <dsp:cNvSpPr/>
      </dsp:nvSpPr>
      <dsp:spPr>
        <a:xfrm>
          <a:off x="0" y="1587492"/>
          <a:ext cx="2624460" cy="38406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r>
            <a:rPr lang="es-EC" sz="1100" b="1" kern="1200"/>
            <a:t>Proyecto de Reactivación de la Caficultura y Cacao</a:t>
          </a:r>
        </a:p>
      </dsp:txBody>
      <dsp:txXfrm>
        <a:off x="18748" y="1606240"/>
        <a:ext cx="2586964" cy="346565"/>
      </dsp:txXfrm>
    </dsp:sp>
    <dsp:sp modelId="{7D1E33F2-E2C5-43C9-8D00-716F28B79C3A}">
      <dsp:nvSpPr>
        <dsp:cNvPr id="0" name=""/>
        <dsp:cNvSpPr/>
      </dsp:nvSpPr>
      <dsp:spPr>
        <a:xfrm>
          <a:off x="0" y="1984238"/>
          <a:ext cx="2624460" cy="38406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r>
            <a:rPr lang="es-EC" sz="1100" b="1" kern="1200"/>
            <a:t>Coordinación General de Redes Comerciales</a:t>
          </a:r>
        </a:p>
      </dsp:txBody>
      <dsp:txXfrm>
        <a:off x="18748" y="2002986"/>
        <a:ext cx="2586964" cy="346565"/>
      </dsp:txXfrm>
    </dsp:sp>
    <dsp:sp modelId="{3A01FB48-1747-4D2D-A44A-21E5D8611685}">
      <dsp:nvSpPr>
        <dsp:cNvPr id="0" name=""/>
        <dsp:cNvSpPr/>
      </dsp:nvSpPr>
      <dsp:spPr>
        <a:xfrm>
          <a:off x="0" y="2380984"/>
          <a:ext cx="2624460" cy="38406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r>
            <a:rPr lang="es-EC" sz="1100" b="1" kern="1200"/>
            <a:t>Coordinación General de Innovación</a:t>
          </a:r>
        </a:p>
      </dsp:txBody>
      <dsp:txXfrm>
        <a:off x="18748" y="2399732"/>
        <a:ext cx="2586964" cy="346565"/>
      </dsp:txXfrm>
    </dsp:sp>
    <dsp:sp modelId="{ABF35D04-3DE1-45B4-A60B-18272E550816}">
      <dsp:nvSpPr>
        <dsp:cNvPr id="0" name=""/>
        <dsp:cNvSpPr/>
      </dsp:nvSpPr>
      <dsp:spPr>
        <a:xfrm>
          <a:off x="0" y="2777730"/>
          <a:ext cx="2624460" cy="38406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r>
            <a:rPr lang="es-EC" sz="1100" b="1" kern="1200"/>
            <a:t>Legalización Masiva de Tierras</a:t>
          </a:r>
        </a:p>
      </dsp:txBody>
      <dsp:txXfrm>
        <a:off x="18748" y="2796478"/>
        <a:ext cx="2586964" cy="346565"/>
      </dsp:txXfrm>
    </dsp:sp>
  </dsp:spTree>
</dsp:drawing>
</file>

<file path=ppt/diagrams/layout1.xml><?xml version="1.0" encoding="utf-8"?>
<dgm:layoutDef xmlns:dgm="http://schemas.openxmlformats.org/drawingml/2006/diagram" xmlns:a="http://schemas.openxmlformats.org/drawingml/2006/main" uniqueId="urn:microsoft.com/office/officeart/2005/8/layout/hList7#5">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B46918-E5EF-4F49-A7CB-30FB8903EFAA}" type="datetimeFigureOut">
              <a:rPr lang="es-ES" smtClean="0"/>
              <a:pPr/>
              <a:t>07/05/2018</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358F3F-BE47-4062-AB9C-14FCDDAF606C}" type="slidenum">
              <a:rPr lang="es-ES" smtClean="0"/>
              <a:pPr/>
              <a:t>‹Nº›</a:t>
            </a:fld>
            <a:endParaRPr lang="es-ES"/>
          </a:p>
        </p:txBody>
      </p:sp>
    </p:spTree>
    <p:extLst>
      <p:ext uri="{BB962C8B-B14F-4D97-AF65-F5344CB8AC3E}">
        <p14:creationId xmlns:p14="http://schemas.microsoft.com/office/powerpoint/2010/main" val="1886755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Pendiente incluir otros</a:t>
            </a:r>
            <a:r>
              <a:rPr lang="es-ES" baseline="0" dirty="0" smtClean="0"/>
              <a:t> objetivos estratégicos.</a:t>
            </a:r>
            <a:endParaRPr lang="es-ES" dirty="0"/>
          </a:p>
        </p:txBody>
      </p:sp>
      <p:sp>
        <p:nvSpPr>
          <p:cNvPr id="4" name="Marcador de número de diapositiva 3"/>
          <p:cNvSpPr>
            <a:spLocks noGrp="1"/>
          </p:cNvSpPr>
          <p:nvPr>
            <p:ph type="sldNum" sz="quarter" idx="10"/>
          </p:nvPr>
        </p:nvSpPr>
        <p:spPr/>
        <p:txBody>
          <a:bodyPr/>
          <a:lstStyle/>
          <a:p>
            <a:fld id="{014C644F-9935-4288-B8C9-F9EE8E0AC4F7}" type="slidenum">
              <a:rPr lang="es-ES" smtClean="0"/>
              <a:pPr/>
              <a:t>2</a:t>
            </a:fld>
            <a:endParaRPr lang="es-ES"/>
          </a:p>
        </p:txBody>
      </p:sp>
    </p:spTree>
    <p:extLst>
      <p:ext uri="{BB962C8B-B14F-4D97-AF65-F5344CB8AC3E}">
        <p14:creationId xmlns:p14="http://schemas.microsoft.com/office/powerpoint/2010/main" val="3402245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Marcador de imagen de diapositiva 1"/>
          <p:cNvSpPr>
            <a:spLocks noGrp="1" noRot="1" noChangeAspect="1" noTextEdit="1"/>
          </p:cNvSpPr>
          <p:nvPr>
            <p:ph type="sldImg"/>
          </p:nvPr>
        </p:nvSpPr>
        <p:spPr bwMode="auto">
          <a:xfrm>
            <a:off x="1371600" y="1143000"/>
            <a:ext cx="4114800" cy="3086100"/>
          </a:xfrm>
          <a:noFill/>
          <a:ln>
            <a:solidFill>
              <a:srgbClr val="000000"/>
            </a:solidFill>
            <a:miter lim="800000"/>
            <a:headEnd/>
            <a:tailEnd/>
          </a:ln>
        </p:spPr>
      </p:sp>
      <p:sp>
        <p:nvSpPr>
          <p:cNvPr id="17411" name="Marcador de notas 2"/>
          <p:cNvSpPr>
            <a:spLocks noGrp="1"/>
          </p:cNvSpPr>
          <p:nvPr>
            <p:ph type="body" idx="1"/>
          </p:nvPr>
        </p:nvSpPr>
        <p:spPr bwMode="auto">
          <a:noFill/>
        </p:spPr>
        <p:txBody>
          <a:bodyPr/>
          <a:lstStyle/>
          <a:p>
            <a:pPr eaLnBrk="1" hangingPunct="1">
              <a:spcBef>
                <a:spcPct val="0"/>
              </a:spcBef>
            </a:pPr>
            <a:endParaRPr lang="es-EC"/>
          </a:p>
        </p:txBody>
      </p:sp>
      <p:sp>
        <p:nvSpPr>
          <p:cNvPr id="17412" name="Marcador de número de diapositiva 3"/>
          <p:cNvSpPr>
            <a:spLocks noGrp="1"/>
          </p:cNvSpPr>
          <p:nvPr>
            <p:ph type="sldNum" sz="quarter" idx="5"/>
          </p:nvPr>
        </p:nvSpPr>
        <p:spPr bwMode="auto">
          <a:noFill/>
          <a:ln>
            <a:miter lim="800000"/>
            <a:headEnd/>
            <a:tailEnd/>
          </a:ln>
        </p:spPr>
        <p:txBody>
          <a:bodyPr/>
          <a:lstStyle/>
          <a:p>
            <a:fld id="{E294D43F-3D17-4F43-9425-C47F30B770C4}" type="slidenum">
              <a:rPr lang="es-ES">
                <a:solidFill>
                  <a:prstClr val="black"/>
                </a:solidFill>
              </a:rPr>
              <a:pPr/>
              <a:t>3</a:t>
            </a:fld>
            <a:endParaRPr lang="es-ES">
              <a:solidFill>
                <a:prstClr val="black"/>
              </a:solidFill>
            </a:endParaRPr>
          </a:p>
        </p:txBody>
      </p:sp>
    </p:spTree>
    <p:extLst>
      <p:ext uri="{BB962C8B-B14F-4D97-AF65-F5344CB8AC3E}">
        <p14:creationId xmlns:p14="http://schemas.microsoft.com/office/powerpoint/2010/main" val="154215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Marcador de imagen de diapositiva 1"/>
          <p:cNvSpPr>
            <a:spLocks noGrp="1" noRot="1" noChangeAspect="1" noTextEdit="1"/>
          </p:cNvSpPr>
          <p:nvPr>
            <p:ph type="sldImg"/>
          </p:nvPr>
        </p:nvSpPr>
        <p:spPr bwMode="auto">
          <a:xfrm>
            <a:off x="1371600" y="1143000"/>
            <a:ext cx="4114800" cy="3086100"/>
          </a:xfrm>
          <a:noFill/>
          <a:ln>
            <a:solidFill>
              <a:srgbClr val="000000"/>
            </a:solidFill>
            <a:miter lim="800000"/>
            <a:headEnd/>
            <a:tailEnd/>
          </a:ln>
        </p:spPr>
      </p:sp>
      <p:sp>
        <p:nvSpPr>
          <p:cNvPr id="17411" name="Marcador de notas 2"/>
          <p:cNvSpPr>
            <a:spLocks noGrp="1"/>
          </p:cNvSpPr>
          <p:nvPr>
            <p:ph type="body" idx="1"/>
          </p:nvPr>
        </p:nvSpPr>
        <p:spPr bwMode="auto">
          <a:noFill/>
        </p:spPr>
        <p:txBody>
          <a:bodyPr/>
          <a:lstStyle/>
          <a:p>
            <a:pPr eaLnBrk="1" hangingPunct="1">
              <a:spcBef>
                <a:spcPct val="0"/>
              </a:spcBef>
            </a:pPr>
            <a:endParaRPr lang="es-EC"/>
          </a:p>
        </p:txBody>
      </p:sp>
      <p:sp>
        <p:nvSpPr>
          <p:cNvPr id="17412" name="Marcador de número de diapositiva 3"/>
          <p:cNvSpPr>
            <a:spLocks noGrp="1"/>
          </p:cNvSpPr>
          <p:nvPr>
            <p:ph type="sldNum" sz="quarter" idx="5"/>
          </p:nvPr>
        </p:nvSpPr>
        <p:spPr bwMode="auto">
          <a:noFill/>
          <a:ln>
            <a:miter lim="800000"/>
            <a:headEnd/>
            <a:tailEnd/>
          </a:ln>
        </p:spPr>
        <p:txBody>
          <a:bodyPr/>
          <a:lstStyle/>
          <a:p>
            <a:fld id="{E294D43F-3D17-4F43-9425-C47F30B770C4}" type="slidenum">
              <a:rPr lang="es-ES">
                <a:solidFill>
                  <a:prstClr val="black"/>
                </a:solidFill>
              </a:rPr>
              <a:pPr/>
              <a:t>4</a:t>
            </a:fld>
            <a:endParaRPr lang="es-ES">
              <a:solidFill>
                <a:prstClr val="black"/>
              </a:solidFill>
            </a:endParaRPr>
          </a:p>
        </p:txBody>
      </p:sp>
    </p:spTree>
    <p:extLst>
      <p:ext uri="{BB962C8B-B14F-4D97-AF65-F5344CB8AC3E}">
        <p14:creationId xmlns:p14="http://schemas.microsoft.com/office/powerpoint/2010/main" val="36319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C" dirty="0" smtClean="0"/>
              <a:t>137</a:t>
            </a:r>
            <a:endParaRPr lang="es-EC" dirty="0"/>
          </a:p>
        </p:txBody>
      </p:sp>
      <p:sp>
        <p:nvSpPr>
          <p:cNvPr id="4" name="3 Marcador de número de diapositiva"/>
          <p:cNvSpPr>
            <a:spLocks noGrp="1"/>
          </p:cNvSpPr>
          <p:nvPr>
            <p:ph type="sldNum" sz="quarter" idx="10"/>
          </p:nvPr>
        </p:nvSpPr>
        <p:spPr/>
        <p:txBody>
          <a:bodyPr/>
          <a:lstStyle/>
          <a:p>
            <a:fld id="{A2358F3F-BE47-4062-AB9C-14FCDDAF606C}" type="slidenum">
              <a:rPr lang="es-ES" smtClean="0"/>
              <a:pPr/>
              <a:t>6</a:t>
            </a:fld>
            <a:endParaRPr lang="es-ES"/>
          </a:p>
        </p:txBody>
      </p:sp>
    </p:spTree>
    <p:extLst>
      <p:ext uri="{BB962C8B-B14F-4D97-AF65-F5344CB8AC3E}">
        <p14:creationId xmlns:p14="http://schemas.microsoft.com/office/powerpoint/2010/main" val="24013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C" dirty="0" smtClean="0"/>
              <a:t>Cambiar dejar sólo el de productores, para no generar confusiones.</a:t>
            </a:r>
            <a:endParaRPr lang="es-EC" dirty="0"/>
          </a:p>
        </p:txBody>
      </p:sp>
      <p:sp>
        <p:nvSpPr>
          <p:cNvPr id="4" name="3 Marcador de número de diapositiva"/>
          <p:cNvSpPr>
            <a:spLocks noGrp="1"/>
          </p:cNvSpPr>
          <p:nvPr>
            <p:ph type="sldNum" sz="quarter" idx="10"/>
          </p:nvPr>
        </p:nvSpPr>
        <p:spPr/>
        <p:txBody>
          <a:bodyPr/>
          <a:lstStyle/>
          <a:p>
            <a:fld id="{B1BE1E86-CBCD-45A3-99CD-76D282ACF493}" type="slidenum">
              <a:rPr lang="es-EC" smtClean="0"/>
              <a:t>30</a:t>
            </a:fld>
            <a:endParaRPr lang="es-EC"/>
          </a:p>
        </p:txBody>
      </p:sp>
    </p:spTree>
    <p:extLst>
      <p:ext uri="{BB962C8B-B14F-4D97-AF65-F5344CB8AC3E}">
        <p14:creationId xmlns:p14="http://schemas.microsoft.com/office/powerpoint/2010/main" val="3306419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C" dirty="0" smtClean="0"/>
              <a:t>Definir de mejor manera</a:t>
            </a:r>
            <a:r>
              <a:rPr lang="es-EC" baseline="0" dirty="0" smtClean="0"/>
              <a:t> el tema de los beneficios</a:t>
            </a:r>
            <a:endParaRPr lang="es-EC" dirty="0"/>
          </a:p>
        </p:txBody>
      </p:sp>
      <p:sp>
        <p:nvSpPr>
          <p:cNvPr id="4" name="3 Marcador de número de diapositiva"/>
          <p:cNvSpPr>
            <a:spLocks noGrp="1"/>
          </p:cNvSpPr>
          <p:nvPr>
            <p:ph type="sldNum" sz="quarter" idx="10"/>
          </p:nvPr>
        </p:nvSpPr>
        <p:spPr/>
        <p:txBody>
          <a:bodyPr/>
          <a:lstStyle/>
          <a:p>
            <a:fld id="{B1BE1E86-CBCD-45A3-99CD-76D282ACF493}" type="slidenum">
              <a:rPr lang="es-EC" smtClean="0"/>
              <a:t>31</a:t>
            </a:fld>
            <a:endParaRPr lang="es-EC"/>
          </a:p>
        </p:txBody>
      </p:sp>
    </p:spTree>
    <p:extLst>
      <p:ext uri="{BB962C8B-B14F-4D97-AF65-F5344CB8AC3E}">
        <p14:creationId xmlns:p14="http://schemas.microsoft.com/office/powerpoint/2010/main" val="4220681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smtClean="0"/>
              <a:t>Clic para editar título</a:t>
            </a:r>
            <a:endParaRPr lang="es-E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117416F1-3F2F-9F4B-9834-19625E8212C4}" type="datetimeFigureOut">
              <a:rPr lang="es-ES" smtClean="0"/>
              <a:pPr/>
              <a:t>07/05/2018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B28E5C6-4EE3-854F-AEBA-16E05D299509}" type="slidenum">
              <a:rPr lang="es-ES" smtClean="0"/>
              <a:pPr/>
              <a:t>‹Nº›</a:t>
            </a:fld>
            <a:endParaRPr lang="es-ES"/>
          </a:p>
        </p:txBody>
      </p:sp>
    </p:spTree>
    <p:extLst>
      <p:ext uri="{BB962C8B-B14F-4D97-AF65-F5344CB8AC3E}">
        <p14:creationId xmlns:p14="http://schemas.microsoft.com/office/powerpoint/2010/main" val="2047171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117416F1-3F2F-9F4B-9834-19625E8212C4}" type="datetimeFigureOut">
              <a:rPr lang="es-ES" smtClean="0"/>
              <a:pPr/>
              <a:t>07/05/2018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B28E5C6-4EE3-854F-AEBA-16E05D299509}" type="slidenum">
              <a:rPr lang="es-ES" smtClean="0"/>
              <a:pPr/>
              <a:t>‹Nº›</a:t>
            </a:fld>
            <a:endParaRPr lang="es-ES"/>
          </a:p>
        </p:txBody>
      </p:sp>
    </p:spTree>
    <p:extLst>
      <p:ext uri="{BB962C8B-B14F-4D97-AF65-F5344CB8AC3E}">
        <p14:creationId xmlns:p14="http://schemas.microsoft.com/office/powerpoint/2010/main" val="3830010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117416F1-3F2F-9F4B-9834-19625E8212C4}" type="datetimeFigureOut">
              <a:rPr lang="es-ES" smtClean="0"/>
              <a:pPr/>
              <a:t>07/05/2018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B28E5C6-4EE3-854F-AEBA-16E05D299509}" type="slidenum">
              <a:rPr lang="es-ES" smtClean="0"/>
              <a:pPr/>
              <a:t>‹Nº›</a:t>
            </a:fld>
            <a:endParaRPr lang="es-ES"/>
          </a:p>
        </p:txBody>
      </p:sp>
    </p:spTree>
    <p:extLst>
      <p:ext uri="{BB962C8B-B14F-4D97-AF65-F5344CB8AC3E}">
        <p14:creationId xmlns:p14="http://schemas.microsoft.com/office/powerpoint/2010/main" val="3165843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117416F1-3F2F-9F4B-9834-19625E8212C4}" type="datetimeFigureOut">
              <a:rPr lang="es-ES" smtClean="0"/>
              <a:pPr/>
              <a:t>07/05/2018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B28E5C6-4EE3-854F-AEBA-16E05D299509}" type="slidenum">
              <a:rPr lang="es-ES" smtClean="0"/>
              <a:pPr/>
              <a:t>‹Nº›</a:t>
            </a:fld>
            <a:endParaRPr lang="es-ES"/>
          </a:p>
        </p:txBody>
      </p:sp>
    </p:spTree>
    <p:extLst>
      <p:ext uri="{BB962C8B-B14F-4D97-AF65-F5344CB8AC3E}">
        <p14:creationId xmlns:p14="http://schemas.microsoft.com/office/powerpoint/2010/main" val="1705364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4" name="Marcador de fecha 3"/>
          <p:cNvSpPr>
            <a:spLocks noGrp="1"/>
          </p:cNvSpPr>
          <p:nvPr>
            <p:ph type="dt" sz="half" idx="10"/>
          </p:nvPr>
        </p:nvSpPr>
        <p:spPr/>
        <p:txBody>
          <a:bodyPr/>
          <a:lstStyle/>
          <a:p>
            <a:fld id="{117416F1-3F2F-9F4B-9834-19625E8212C4}" type="datetimeFigureOut">
              <a:rPr lang="es-ES" smtClean="0"/>
              <a:pPr/>
              <a:t>07/05/2018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B28E5C6-4EE3-854F-AEBA-16E05D299509}" type="slidenum">
              <a:rPr lang="es-ES" smtClean="0"/>
              <a:pPr/>
              <a:t>‹Nº›</a:t>
            </a:fld>
            <a:endParaRPr lang="es-ES"/>
          </a:p>
        </p:txBody>
      </p:sp>
    </p:spTree>
    <p:extLst>
      <p:ext uri="{BB962C8B-B14F-4D97-AF65-F5344CB8AC3E}">
        <p14:creationId xmlns:p14="http://schemas.microsoft.com/office/powerpoint/2010/main" val="3618258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fecha 4"/>
          <p:cNvSpPr>
            <a:spLocks noGrp="1"/>
          </p:cNvSpPr>
          <p:nvPr>
            <p:ph type="dt" sz="half" idx="10"/>
          </p:nvPr>
        </p:nvSpPr>
        <p:spPr/>
        <p:txBody>
          <a:bodyPr/>
          <a:lstStyle/>
          <a:p>
            <a:fld id="{117416F1-3F2F-9F4B-9834-19625E8212C4}" type="datetimeFigureOut">
              <a:rPr lang="es-ES" smtClean="0"/>
              <a:pPr/>
              <a:t>07/05/2018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B28E5C6-4EE3-854F-AEBA-16E05D299509}" type="slidenum">
              <a:rPr lang="es-ES" smtClean="0"/>
              <a:pPr/>
              <a:t>‹Nº›</a:t>
            </a:fld>
            <a:endParaRPr lang="es-ES"/>
          </a:p>
        </p:txBody>
      </p:sp>
    </p:spTree>
    <p:extLst>
      <p:ext uri="{BB962C8B-B14F-4D97-AF65-F5344CB8AC3E}">
        <p14:creationId xmlns:p14="http://schemas.microsoft.com/office/powerpoint/2010/main" val="1095380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smtClean="0"/>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fecha 6"/>
          <p:cNvSpPr>
            <a:spLocks noGrp="1"/>
          </p:cNvSpPr>
          <p:nvPr>
            <p:ph type="dt" sz="half" idx="10"/>
          </p:nvPr>
        </p:nvSpPr>
        <p:spPr/>
        <p:txBody>
          <a:bodyPr/>
          <a:lstStyle/>
          <a:p>
            <a:fld id="{117416F1-3F2F-9F4B-9834-19625E8212C4}" type="datetimeFigureOut">
              <a:rPr lang="es-ES" smtClean="0"/>
              <a:pPr/>
              <a:t>07/05/2018</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8B28E5C6-4EE3-854F-AEBA-16E05D299509}" type="slidenum">
              <a:rPr lang="es-ES" smtClean="0"/>
              <a:pPr/>
              <a:t>‹Nº›</a:t>
            </a:fld>
            <a:endParaRPr lang="es-ES"/>
          </a:p>
        </p:txBody>
      </p:sp>
    </p:spTree>
    <p:extLst>
      <p:ext uri="{BB962C8B-B14F-4D97-AF65-F5344CB8AC3E}">
        <p14:creationId xmlns:p14="http://schemas.microsoft.com/office/powerpoint/2010/main" val="367461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fecha 2"/>
          <p:cNvSpPr>
            <a:spLocks noGrp="1"/>
          </p:cNvSpPr>
          <p:nvPr>
            <p:ph type="dt" sz="half" idx="10"/>
          </p:nvPr>
        </p:nvSpPr>
        <p:spPr/>
        <p:txBody>
          <a:bodyPr/>
          <a:lstStyle/>
          <a:p>
            <a:fld id="{117416F1-3F2F-9F4B-9834-19625E8212C4}" type="datetimeFigureOut">
              <a:rPr lang="es-ES" smtClean="0"/>
              <a:pPr/>
              <a:t>07/05/2018</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8B28E5C6-4EE3-854F-AEBA-16E05D299509}" type="slidenum">
              <a:rPr lang="es-ES" smtClean="0"/>
              <a:pPr/>
              <a:t>‹Nº›</a:t>
            </a:fld>
            <a:endParaRPr lang="es-ES"/>
          </a:p>
        </p:txBody>
      </p:sp>
    </p:spTree>
    <p:extLst>
      <p:ext uri="{BB962C8B-B14F-4D97-AF65-F5344CB8AC3E}">
        <p14:creationId xmlns:p14="http://schemas.microsoft.com/office/powerpoint/2010/main" val="1288769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117416F1-3F2F-9F4B-9834-19625E8212C4}" type="datetimeFigureOut">
              <a:rPr lang="es-ES" smtClean="0"/>
              <a:pPr/>
              <a:t>07/05/2018</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8B28E5C6-4EE3-854F-AEBA-16E05D299509}" type="slidenum">
              <a:rPr lang="es-ES" smtClean="0"/>
              <a:pPr/>
              <a:t>‹Nº›</a:t>
            </a:fld>
            <a:endParaRPr lang="es-ES"/>
          </a:p>
        </p:txBody>
      </p:sp>
    </p:spTree>
    <p:extLst>
      <p:ext uri="{BB962C8B-B14F-4D97-AF65-F5344CB8AC3E}">
        <p14:creationId xmlns:p14="http://schemas.microsoft.com/office/powerpoint/2010/main" val="2937434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4"/>
          <p:cNvSpPr>
            <a:spLocks noGrp="1"/>
          </p:cNvSpPr>
          <p:nvPr>
            <p:ph type="dt" sz="half" idx="10"/>
          </p:nvPr>
        </p:nvSpPr>
        <p:spPr/>
        <p:txBody>
          <a:bodyPr/>
          <a:lstStyle/>
          <a:p>
            <a:fld id="{117416F1-3F2F-9F4B-9834-19625E8212C4}" type="datetimeFigureOut">
              <a:rPr lang="es-ES" smtClean="0"/>
              <a:pPr/>
              <a:t>07/05/2018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B28E5C6-4EE3-854F-AEBA-16E05D299509}" type="slidenum">
              <a:rPr lang="es-ES" smtClean="0"/>
              <a:pPr/>
              <a:t>‹Nº›</a:t>
            </a:fld>
            <a:endParaRPr lang="es-ES"/>
          </a:p>
        </p:txBody>
      </p:sp>
    </p:spTree>
    <p:extLst>
      <p:ext uri="{BB962C8B-B14F-4D97-AF65-F5344CB8AC3E}">
        <p14:creationId xmlns:p14="http://schemas.microsoft.com/office/powerpoint/2010/main" val="1208581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4"/>
          <p:cNvSpPr>
            <a:spLocks noGrp="1"/>
          </p:cNvSpPr>
          <p:nvPr>
            <p:ph type="dt" sz="half" idx="10"/>
          </p:nvPr>
        </p:nvSpPr>
        <p:spPr/>
        <p:txBody>
          <a:bodyPr/>
          <a:lstStyle/>
          <a:p>
            <a:fld id="{117416F1-3F2F-9F4B-9834-19625E8212C4}" type="datetimeFigureOut">
              <a:rPr lang="es-ES" smtClean="0"/>
              <a:pPr/>
              <a:t>07/05/2018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B28E5C6-4EE3-854F-AEBA-16E05D299509}" type="slidenum">
              <a:rPr lang="es-ES" smtClean="0"/>
              <a:pPr/>
              <a:t>‹Nº›</a:t>
            </a:fld>
            <a:endParaRPr lang="es-ES"/>
          </a:p>
        </p:txBody>
      </p:sp>
    </p:spTree>
    <p:extLst>
      <p:ext uri="{BB962C8B-B14F-4D97-AF65-F5344CB8AC3E}">
        <p14:creationId xmlns:p14="http://schemas.microsoft.com/office/powerpoint/2010/main" val="1478787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 para editar título</a:t>
            </a:r>
            <a:endParaRPr lang="es-ES"/>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7416F1-3F2F-9F4B-9834-19625E8212C4}" type="datetimeFigureOut">
              <a:rPr lang="es-ES" smtClean="0"/>
              <a:pPr/>
              <a:t>07/05/2018</a:t>
            </a:fld>
            <a:endParaRPr lang="es-ES"/>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28E5C6-4EE3-854F-AEBA-16E05D299509}" type="slidenum">
              <a:rPr lang="es-ES" smtClean="0"/>
              <a:pPr/>
              <a:t>‹Nº›</a:t>
            </a:fld>
            <a:endParaRPr lang="es-ES"/>
          </a:p>
        </p:txBody>
      </p:sp>
    </p:spTree>
    <p:extLst>
      <p:ext uri="{BB962C8B-B14F-4D97-AF65-F5344CB8AC3E}">
        <p14:creationId xmlns:p14="http://schemas.microsoft.com/office/powerpoint/2010/main" val="4143906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33.png"/><Relationship Id="rId7" Type="http://schemas.openxmlformats.org/officeDocument/2006/relationships/diagramColors" Target="../diagrams/colors10.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CuadroTexto 3"/>
          <p:cNvSpPr txBox="1"/>
          <p:nvPr/>
        </p:nvSpPr>
        <p:spPr>
          <a:xfrm>
            <a:off x="208344" y="4556184"/>
            <a:ext cx="8669438" cy="1938992"/>
          </a:xfrm>
          <a:prstGeom prst="rect">
            <a:avLst/>
          </a:prstGeom>
          <a:noFill/>
        </p:spPr>
        <p:txBody>
          <a:bodyPr wrap="square" rtlCol="0">
            <a:spAutoFit/>
          </a:bodyPr>
          <a:lstStyle/>
          <a:p>
            <a:pPr algn="ctr"/>
            <a:r>
              <a:rPr lang="es-ES" sz="4000" dirty="0" smtClean="0">
                <a:solidFill>
                  <a:schemeClr val="bg1"/>
                </a:solidFill>
                <a:latin typeface="Arial"/>
                <a:cs typeface="Arial"/>
              </a:rPr>
              <a:t>Circuitos Alternativos de Comercialización para la Agricultura Familiar Campesina</a:t>
            </a:r>
            <a:endParaRPr lang="es-ES" sz="4000" dirty="0">
              <a:solidFill>
                <a:schemeClr val="bg1"/>
              </a:solidFill>
              <a:latin typeface="Arial"/>
              <a:cs typeface="Arial"/>
            </a:endParaRPr>
          </a:p>
        </p:txBody>
      </p:sp>
    </p:spTree>
    <p:extLst>
      <p:ext uri="{BB962C8B-B14F-4D97-AF65-F5344CB8AC3E}">
        <p14:creationId xmlns:p14="http://schemas.microsoft.com/office/powerpoint/2010/main" val="33210195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2 Elipse"/>
          <p:cNvSpPr/>
          <p:nvPr/>
        </p:nvSpPr>
        <p:spPr>
          <a:xfrm>
            <a:off x="3500430" y="1714488"/>
            <a:ext cx="1857388" cy="171451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EC" sz="1400" b="1" dirty="0" smtClean="0"/>
              <a:t>Responsable de Innovación, Agropecuaria, Hombro a hombro</a:t>
            </a:r>
            <a:endParaRPr lang="es-EC" sz="1400" b="1" dirty="0"/>
          </a:p>
        </p:txBody>
      </p:sp>
      <p:sp>
        <p:nvSpPr>
          <p:cNvPr id="4" name="3 Elipse"/>
          <p:cNvSpPr/>
          <p:nvPr/>
        </p:nvSpPr>
        <p:spPr>
          <a:xfrm>
            <a:off x="3714744" y="4493160"/>
            <a:ext cx="1451679" cy="93610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C" sz="1200" b="1" dirty="0"/>
              <a:t>TÉCNICO/S Territorial REDES </a:t>
            </a:r>
          </a:p>
        </p:txBody>
      </p:sp>
      <p:sp>
        <p:nvSpPr>
          <p:cNvPr id="5" name="4 Elipse"/>
          <p:cNvSpPr/>
          <p:nvPr/>
        </p:nvSpPr>
        <p:spPr>
          <a:xfrm>
            <a:off x="719478" y="3214686"/>
            <a:ext cx="2209448" cy="93610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C" sz="1400" b="1" dirty="0"/>
              <a:t>Director/a Provincial</a:t>
            </a:r>
          </a:p>
        </p:txBody>
      </p:sp>
      <p:sp>
        <p:nvSpPr>
          <p:cNvPr id="6" name="5 Abrir llave"/>
          <p:cNvSpPr/>
          <p:nvPr/>
        </p:nvSpPr>
        <p:spPr>
          <a:xfrm>
            <a:off x="2996374" y="1500174"/>
            <a:ext cx="504056" cy="44644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C"/>
          </a:p>
        </p:txBody>
      </p:sp>
      <p:cxnSp>
        <p:nvCxnSpPr>
          <p:cNvPr id="7" name="6 Conector recto de flecha"/>
          <p:cNvCxnSpPr/>
          <p:nvPr/>
        </p:nvCxnSpPr>
        <p:spPr>
          <a:xfrm>
            <a:off x="4429124" y="3500438"/>
            <a:ext cx="0" cy="900851"/>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8" name="7 Elipse"/>
          <p:cNvSpPr/>
          <p:nvPr/>
        </p:nvSpPr>
        <p:spPr>
          <a:xfrm>
            <a:off x="5977747" y="3714752"/>
            <a:ext cx="3166253" cy="264320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s-EC" dirty="0">
              <a:solidFill>
                <a:schemeClr val="tx2">
                  <a:lumMod val="60000"/>
                  <a:lumOff val="40000"/>
                </a:schemeClr>
              </a:solidFill>
            </a:endParaRPr>
          </a:p>
          <a:p>
            <a:pPr algn="ctr"/>
            <a:r>
              <a:rPr lang="es-EC" dirty="0">
                <a:solidFill>
                  <a:schemeClr val="tx2">
                    <a:lumMod val="60000"/>
                    <a:lumOff val="40000"/>
                  </a:schemeClr>
                </a:solidFill>
              </a:rPr>
              <a:t>Espacios de articulación territoriales</a:t>
            </a:r>
          </a:p>
          <a:p>
            <a:pPr algn="ctr"/>
            <a:endParaRPr lang="es-EC" dirty="0"/>
          </a:p>
        </p:txBody>
      </p:sp>
      <p:sp>
        <p:nvSpPr>
          <p:cNvPr id="9" name="8 Elipse"/>
          <p:cNvSpPr/>
          <p:nvPr/>
        </p:nvSpPr>
        <p:spPr>
          <a:xfrm>
            <a:off x="6215074" y="3714752"/>
            <a:ext cx="2639558" cy="686537"/>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s-EC" sz="1100" b="1" dirty="0"/>
              <a:t>ASO. PRODUCTIVA</a:t>
            </a:r>
          </a:p>
        </p:txBody>
      </p:sp>
      <p:cxnSp>
        <p:nvCxnSpPr>
          <p:cNvPr id="10" name="9 Conector recto de flecha"/>
          <p:cNvCxnSpPr>
            <a:endCxn id="9" idx="2"/>
          </p:cNvCxnSpPr>
          <p:nvPr/>
        </p:nvCxnSpPr>
        <p:spPr>
          <a:xfrm flipV="1">
            <a:off x="5143338" y="4058021"/>
            <a:ext cx="1071736" cy="882496"/>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1" name="10 Elipse"/>
          <p:cNvSpPr/>
          <p:nvPr/>
        </p:nvSpPr>
        <p:spPr>
          <a:xfrm>
            <a:off x="6350301" y="5666946"/>
            <a:ext cx="2504331" cy="640094"/>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s-EC" sz="1100" b="1" dirty="0"/>
              <a:t>OTROS ACTORES </a:t>
            </a:r>
            <a:r>
              <a:rPr lang="es-EC" sz="1100" b="1" dirty="0" smtClean="0"/>
              <a:t>LOCALES (GAD, </a:t>
            </a:r>
            <a:r>
              <a:rPr lang="es-EC" sz="1100" b="1" dirty="0" err="1" smtClean="0"/>
              <a:t>Ong´s</a:t>
            </a:r>
            <a:r>
              <a:rPr lang="es-EC" sz="1100" b="1" dirty="0" smtClean="0"/>
              <a:t>, Universidad) </a:t>
            </a:r>
            <a:endParaRPr lang="es-EC" sz="1100" b="1" dirty="0"/>
          </a:p>
        </p:txBody>
      </p:sp>
      <p:cxnSp>
        <p:nvCxnSpPr>
          <p:cNvPr id="12" name="11 Conector recto de flecha"/>
          <p:cNvCxnSpPr/>
          <p:nvPr/>
        </p:nvCxnSpPr>
        <p:spPr>
          <a:xfrm>
            <a:off x="5143504" y="5053701"/>
            <a:ext cx="1207368" cy="93329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p:nvPr/>
        </p:nvCxnSpPr>
        <p:spPr>
          <a:xfrm>
            <a:off x="98785" y="3714752"/>
            <a:ext cx="47268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13 Elipse"/>
          <p:cNvSpPr/>
          <p:nvPr/>
        </p:nvSpPr>
        <p:spPr>
          <a:xfrm>
            <a:off x="666320" y="1973492"/>
            <a:ext cx="2209448" cy="93610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C" sz="1400" b="1" dirty="0"/>
              <a:t>Director/a Provincial</a:t>
            </a:r>
          </a:p>
        </p:txBody>
      </p:sp>
      <p:sp>
        <p:nvSpPr>
          <p:cNvPr id="15" name="14 Elipse"/>
          <p:cNvSpPr/>
          <p:nvPr/>
        </p:nvSpPr>
        <p:spPr>
          <a:xfrm>
            <a:off x="666320" y="4471998"/>
            <a:ext cx="2209448" cy="93610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C" sz="1400" b="1" dirty="0"/>
              <a:t>Director/a Provincial</a:t>
            </a:r>
          </a:p>
        </p:txBody>
      </p:sp>
      <p:sp>
        <p:nvSpPr>
          <p:cNvPr id="19" name="Title 1"/>
          <p:cNvSpPr txBox="1">
            <a:spLocks/>
          </p:cNvSpPr>
          <p:nvPr/>
        </p:nvSpPr>
        <p:spPr>
          <a:xfrm>
            <a:off x="3600181" y="53752"/>
            <a:ext cx="5019369" cy="1143000"/>
          </a:xfrm>
          <a:prstGeom prst="rect">
            <a:avLst/>
          </a:prstGeom>
        </p:spPr>
        <p:txBody>
          <a:bodyPr vert="horz" lIns="91440" tIns="45720" rIns="91440" bIns="45720" rtlCol="0" anchor="ctr">
            <a:normAutofit fontScale="975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s-EC" sz="3200" b="1" i="0" u="none" strike="noStrike" kern="1200" cap="none" spc="0" normalizeH="0" baseline="0" noProof="0" dirty="0" smtClean="0">
                <a:ln>
                  <a:noFill/>
                </a:ln>
                <a:solidFill>
                  <a:schemeClr val="tx1"/>
                </a:solidFill>
                <a:effectLst/>
                <a:uLnTx/>
                <a:uFillTx/>
                <a:latin typeface="+mj-lt"/>
                <a:ea typeface="+mj-ea"/>
                <a:cs typeface="+mj-cs"/>
              </a:rPr>
              <a:t>Modelo de </a:t>
            </a:r>
            <a:r>
              <a:rPr lang="es-EC" sz="3200" b="1" dirty="0" smtClean="0">
                <a:latin typeface="+mj-lt"/>
                <a:ea typeface="+mj-ea"/>
                <a:cs typeface="+mj-cs"/>
              </a:rPr>
              <a:t>intervención</a:t>
            </a:r>
            <a:r>
              <a:rPr kumimoji="0" lang="es-EC" sz="3200" b="1" i="0" u="none" strike="noStrike" kern="1200" cap="none" spc="0" normalizeH="0" baseline="0" noProof="0" dirty="0" smtClean="0">
                <a:ln>
                  <a:noFill/>
                </a:ln>
                <a:solidFill>
                  <a:schemeClr val="tx1"/>
                </a:solidFill>
                <a:effectLst/>
                <a:uLnTx/>
                <a:uFillTx/>
                <a:latin typeface="+mj-lt"/>
                <a:ea typeface="+mj-ea"/>
                <a:cs typeface="+mj-cs"/>
              </a:rPr>
              <a:t> </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s-EC" sz="3200" b="1" i="0" u="none" strike="noStrike" kern="1200" cap="none" spc="0" normalizeH="0" baseline="0" noProof="0" dirty="0" smtClean="0">
                <a:ln>
                  <a:noFill/>
                </a:ln>
                <a:solidFill>
                  <a:schemeClr val="tx1"/>
                </a:solidFill>
                <a:effectLst/>
                <a:uLnTx/>
                <a:uFillTx/>
                <a:latin typeface="+mj-lt"/>
                <a:ea typeface="+mj-ea"/>
                <a:cs typeface="+mj-cs"/>
              </a:rPr>
              <a:t>en territorio del </a:t>
            </a:r>
            <a:r>
              <a:rPr kumimoji="0" lang="es-EC" sz="3200" b="1" i="0" u="none" strike="noStrike" kern="1200" cap="none" spc="0" normalizeH="0" baseline="0" noProof="0" dirty="0" err="1" smtClean="0">
                <a:ln>
                  <a:noFill/>
                </a:ln>
                <a:solidFill>
                  <a:schemeClr val="tx1"/>
                </a:solidFill>
                <a:effectLst/>
                <a:uLnTx/>
                <a:uFillTx/>
                <a:latin typeface="+mj-lt"/>
                <a:ea typeface="+mj-ea"/>
                <a:cs typeface="+mj-cs"/>
              </a:rPr>
              <a:t>Cialco</a:t>
            </a:r>
            <a:endParaRPr kumimoji="0" lang="es-EC" sz="3200" b="1" i="0" u="none" strike="noStrike" kern="1200" cap="none" spc="0" normalizeH="0" baseline="0" noProof="0" dirty="0">
              <a:ln>
                <a:noFill/>
              </a:ln>
              <a:solidFill>
                <a:schemeClr val="tx1"/>
              </a:solidFill>
              <a:effectLst/>
              <a:uLnTx/>
              <a:uFillTx/>
              <a:latin typeface="+mj-lt"/>
              <a:ea typeface="+mj-ea"/>
              <a:cs typeface="+mj-cs"/>
            </a:endParaRPr>
          </a:p>
        </p:txBody>
      </p:sp>
      <p:cxnSp>
        <p:nvCxnSpPr>
          <p:cNvPr id="20" name="19 Conector recto de flecha"/>
          <p:cNvCxnSpPr/>
          <p:nvPr/>
        </p:nvCxnSpPr>
        <p:spPr>
          <a:xfrm>
            <a:off x="3511702" y="1124928"/>
            <a:ext cx="5462091"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112525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1 Título"/>
          <p:cNvSpPr txBox="1">
            <a:spLocks/>
          </p:cNvSpPr>
          <p:nvPr/>
        </p:nvSpPr>
        <p:spPr>
          <a:xfrm>
            <a:off x="3172179" y="466372"/>
            <a:ext cx="5115178"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s-EC" sz="3200" b="1" dirty="0" smtClean="0">
                <a:solidFill>
                  <a:prstClr val="black"/>
                </a:solidFill>
              </a:rPr>
              <a:t>Énfasis en la relación con GAD</a:t>
            </a:r>
            <a:endParaRPr lang="es-EC" sz="3200" b="1" dirty="0">
              <a:solidFill>
                <a:prstClr val="black"/>
              </a:solidFill>
            </a:endParaRPr>
          </a:p>
        </p:txBody>
      </p:sp>
      <p:graphicFrame>
        <p:nvGraphicFramePr>
          <p:cNvPr id="3" name="Diagrama 1"/>
          <p:cNvGraphicFramePr/>
          <p:nvPr>
            <p:extLst>
              <p:ext uri="{D42A27DB-BD31-4B8C-83A1-F6EECF244321}">
                <p14:modId xmlns:p14="http://schemas.microsoft.com/office/powerpoint/2010/main" val="128068784"/>
              </p:ext>
            </p:extLst>
          </p:nvPr>
        </p:nvGraphicFramePr>
        <p:xfrm>
          <a:off x="993423" y="1950156"/>
          <a:ext cx="745066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6 Conector recto de flecha"/>
          <p:cNvCxnSpPr/>
          <p:nvPr/>
        </p:nvCxnSpPr>
        <p:spPr>
          <a:xfrm>
            <a:off x="3511702" y="1607784"/>
            <a:ext cx="5462091"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284874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1 Título"/>
          <p:cNvSpPr txBox="1">
            <a:spLocks/>
          </p:cNvSpPr>
          <p:nvPr/>
        </p:nvSpPr>
        <p:spPr>
          <a:xfrm>
            <a:off x="3522133" y="466372"/>
            <a:ext cx="4765223"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s-EC" sz="3200" b="1" dirty="0" smtClean="0">
                <a:solidFill>
                  <a:prstClr val="black"/>
                </a:solidFill>
              </a:rPr>
              <a:t>Énfasis con Cooperación Internacional</a:t>
            </a:r>
            <a:endParaRPr lang="es-EC" sz="3200" b="1" dirty="0">
              <a:solidFill>
                <a:prstClr val="black"/>
              </a:solidFill>
            </a:endParaRPr>
          </a:p>
        </p:txBody>
      </p:sp>
      <p:graphicFrame>
        <p:nvGraphicFramePr>
          <p:cNvPr id="3" name="Diagrama 1"/>
          <p:cNvGraphicFramePr/>
          <p:nvPr>
            <p:extLst>
              <p:ext uri="{D42A27DB-BD31-4B8C-83A1-F6EECF244321}">
                <p14:modId xmlns:p14="http://schemas.microsoft.com/office/powerpoint/2010/main" val="1974646123"/>
              </p:ext>
            </p:extLst>
          </p:nvPr>
        </p:nvGraphicFramePr>
        <p:xfrm>
          <a:off x="993423" y="1950156"/>
          <a:ext cx="745066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3 Conector recto de flecha"/>
          <p:cNvCxnSpPr/>
          <p:nvPr/>
        </p:nvCxnSpPr>
        <p:spPr>
          <a:xfrm>
            <a:off x="3511702" y="1607784"/>
            <a:ext cx="5462091"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284874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1 Título"/>
          <p:cNvSpPr txBox="1">
            <a:spLocks/>
          </p:cNvSpPr>
          <p:nvPr/>
        </p:nvSpPr>
        <p:spPr>
          <a:xfrm>
            <a:off x="3522133" y="466372"/>
            <a:ext cx="4765223"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s-EC" sz="3200" b="1" dirty="0" smtClean="0">
                <a:solidFill>
                  <a:prstClr val="black"/>
                </a:solidFill>
              </a:rPr>
              <a:t>Énfasis con Cooperación Internacional</a:t>
            </a:r>
            <a:endParaRPr lang="es-EC" sz="3200" b="1" dirty="0">
              <a:solidFill>
                <a:prstClr val="black"/>
              </a:solidFill>
            </a:endParaRPr>
          </a:p>
        </p:txBody>
      </p:sp>
      <p:graphicFrame>
        <p:nvGraphicFramePr>
          <p:cNvPr id="3" name="Diagrama 1"/>
          <p:cNvGraphicFramePr/>
          <p:nvPr>
            <p:extLst>
              <p:ext uri="{D42A27DB-BD31-4B8C-83A1-F6EECF244321}">
                <p14:modId xmlns:p14="http://schemas.microsoft.com/office/powerpoint/2010/main" val="2801626895"/>
              </p:ext>
            </p:extLst>
          </p:nvPr>
        </p:nvGraphicFramePr>
        <p:xfrm>
          <a:off x="993423" y="1950156"/>
          <a:ext cx="745066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3 Conector recto de flecha"/>
          <p:cNvCxnSpPr/>
          <p:nvPr/>
        </p:nvCxnSpPr>
        <p:spPr>
          <a:xfrm>
            <a:off x="3511702" y="1607784"/>
            <a:ext cx="5462091"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284874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1 Título"/>
          <p:cNvSpPr txBox="1">
            <a:spLocks/>
          </p:cNvSpPr>
          <p:nvPr/>
        </p:nvSpPr>
        <p:spPr>
          <a:xfrm>
            <a:off x="3522133" y="466372"/>
            <a:ext cx="4765223"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s-EC" sz="3200" b="1" dirty="0" smtClean="0">
                <a:solidFill>
                  <a:prstClr val="black"/>
                </a:solidFill>
              </a:rPr>
              <a:t>Énfasis con ONG y Universidades</a:t>
            </a:r>
            <a:endParaRPr lang="es-EC" sz="3200" b="1" dirty="0">
              <a:solidFill>
                <a:prstClr val="black"/>
              </a:solidFill>
            </a:endParaRPr>
          </a:p>
        </p:txBody>
      </p:sp>
      <p:graphicFrame>
        <p:nvGraphicFramePr>
          <p:cNvPr id="3" name="Diagrama 1"/>
          <p:cNvGraphicFramePr/>
          <p:nvPr>
            <p:extLst>
              <p:ext uri="{D42A27DB-BD31-4B8C-83A1-F6EECF244321}">
                <p14:modId xmlns:p14="http://schemas.microsoft.com/office/powerpoint/2010/main" val="929804465"/>
              </p:ext>
            </p:extLst>
          </p:nvPr>
        </p:nvGraphicFramePr>
        <p:xfrm>
          <a:off x="993423" y="1950156"/>
          <a:ext cx="745066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3 Conector recto de flecha"/>
          <p:cNvCxnSpPr/>
          <p:nvPr/>
        </p:nvCxnSpPr>
        <p:spPr>
          <a:xfrm>
            <a:off x="3511702" y="1607784"/>
            <a:ext cx="5462091"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284874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1 Título"/>
          <p:cNvSpPr txBox="1">
            <a:spLocks/>
          </p:cNvSpPr>
          <p:nvPr/>
        </p:nvSpPr>
        <p:spPr>
          <a:xfrm>
            <a:off x="3522133" y="466372"/>
            <a:ext cx="4765223"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s-EC" sz="3200" b="1" dirty="0" smtClean="0">
                <a:solidFill>
                  <a:prstClr val="black"/>
                </a:solidFill>
              </a:rPr>
              <a:t>Énfasis relaciones interministeriales</a:t>
            </a:r>
            <a:endParaRPr lang="es-EC" sz="3200" b="1" dirty="0">
              <a:solidFill>
                <a:prstClr val="black"/>
              </a:solidFill>
            </a:endParaRPr>
          </a:p>
        </p:txBody>
      </p:sp>
      <p:graphicFrame>
        <p:nvGraphicFramePr>
          <p:cNvPr id="3" name="Diagrama 1"/>
          <p:cNvGraphicFramePr/>
          <p:nvPr>
            <p:extLst>
              <p:ext uri="{D42A27DB-BD31-4B8C-83A1-F6EECF244321}">
                <p14:modId xmlns:p14="http://schemas.microsoft.com/office/powerpoint/2010/main" val="2479510831"/>
              </p:ext>
            </p:extLst>
          </p:nvPr>
        </p:nvGraphicFramePr>
        <p:xfrm>
          <a:off x="520861" y="1759847"/>
          <a:ext cx="8264324" cy="4404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3 Conector recto de flecha"/>
          <p:cNvCxnSpPr/>
          <p:nvPr/>
        </p:nvCxnSpPr>
        <p:spPr>
          <a:xfrm>
            <a:off x="3511702" y="1607784"/>
            <a:ext cx="5462091"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284874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4284902"/>
            <a:ext cx="7772400" cy="1470025"/>
          </a:xfrm>
        </p:spPr>
        <p:txBody>
          <a:bodyPr>
            <a:normAutofit fontScale="90000"/>
          </a:bodyPr>
          <a:lstStyle/>
          <a:p>
            <a:r>
              <a:rPr lang="es-EC" b="1" dirty="0"/>
              <a:t>Fortalecimiento a estrategias de Comercialización Alternativa de AFC</a:t>
            </a:r>
            <a:br>
              <a:rPr lang="es-EC" b="1" dirty="0"/>
            </a:br>
            <a:r>
              <a:rPr lang="es-EC" b="1" dirty="0"/>
              <a:t/>
            </a:r>
            <a:br>
              <a:rPr lang="es-EC" b="1" dirty="0"/>
            </a:br>
            <a:r>
              <a:rPr lang="es-EC" b="1" dirty="0"/>
              <a:t>Proyecto 2KR - CGRC</a:t>
            </a:r>
            <a:br>
              <a:rPr lang="es-EC" b="1" dirty="0"/>
            </a:br>
            <a:endParaRPr lang="es-ES" dirty="0"/>
          </a:p>
        </p:txBody>
      </p:sp>
      <p:sp>
        <p:nvSpPr>
          <p:cNvPr id="4" name="1 Título"/>
          <p:cNvSpPr txBox="1">
            <a:spLocks/>
          </p:cNvSpPr>
          <p:nvPr/>
        </p:nvSpPr>
        <p:spPr>
          <a:xfrm>
            <a:off x="467544" y="1268760"/>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C" b="1" dirty="0"/>
          </a:p>
        </p:txBody>
      </p:sp>
    </p:spTree>
    <p:extLst>
      <p:ext uri="{BB962C8B-B14F-4D97-AF65-F5344CB8AC3E}">
        <p14:creationId xmlns:p14="http://schemas.microsoft.com/office/powerpoint/2010/main" val="18727401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EC" sz="3200" b="1" dirty="0" smtClean="0"/>
              <a:t>Fortalecimiento a estrategias de Comercialización Alternativa de AFC</a:t>
            </a:r>
            <a:endParaRPr lang="es-EC" sz="3200" dirty="0"/>
          </a:p>
        </p:txBody>
      </p:sp>
      <p:graphicFrame>
        <p:nvGraphicFramePr>
          <p:cNvPr id="7" name="6 Tabla"/>
          <p:cNvGraphicFramePr>
            <a:graphicFrameLocks noGrp="1"/>
          </p:cNvGraphicFramePr>
          <p:nvPr>
            <p:extLst>
              <p:ext uri="{D42A27DB-BD31-4B8C-83A1-F6EECF244321}">
                <p14:modId xmlns:p14="http://schemas.microsoft.com/office/powerpoint/2010/main" val="3483406763"/>
              </p:ext>
            </p:extLst>
          </p:nvPr>
        </p:nvGraphicFramePr>
        <p:xfrm>
          <a:off x="3106777" y="1541378"/>
          <a:ext cx="5796644" cy="1440160"/>
        </p:xfrm>
        <a:graphic>
          <a:graphicData uri="http://schemas.openxmlformats.org/drawingml/2006/table">
            <a:tbl>
              <a:tblPr>
                <a:tableStyleId>{BC89EF96-8CEA-46FF-86C4-4CE0E7609802}</a:tableStyleId>
              </a:tblPr>
              <a:tblGrid>
                <a:gridCol w="3806751"/>
                <a:gridCol w="1989893"/>
              </a:tblGrid>
              <a:tr h="438310">
                <a:tc>
                  <a:txBody>
                    <a:bodyPr/>
                    <a:lstStyle/>
                    <a:p>
                      <a:pPr algn="l" fontAlgn="b"/>
                      <a:r>
                        <a:rPr lang="es-EC" sz="1100" u="none" strike="noStrike" dirty="0" smtClean="0">
                          <a:effectLst/>
                        </a:rPr>
                        <a:t>1. EQUIPAMIENTO </a:t>
                      </a:r>
                      <a:r>
                        <a:rPr lang="es-EC" sz="1100" u="none" strike="noStrike" dirty="0">
                          <a:effectLst/>
                        </a:rPr>
                        <a:t>EN FINCA</a:t>
                      </a:r>
                      <a:endParaRPr lang="es-EC" sz="1100" b="1" i="0" u="none" strike="noStrike" dirty="0">
                        <a:solidFill>
                          <a:srgbClr val="FFFFFF"/>
                        </a:solidFill>
                        <a:effectLst/>
                        <a:latin typeface="Calibri"/>
                      </a:endParaRPr>
                    </a:p>
                  </a:txBody>
                  <a:tcPr marL="0" marR="0" marT="0" marB="0" anchor="b"/>
                </a:tc>
                <a:tc>
                  <a:txBody>
                    <a:bodyPr/>
                    <a:lstStyle/>
                    <a:p>
                      <a:pPr algn="just" fontAlgn="b"/>
                      <a:r>
                        <a:rPr lang="es-EC" sz="1100" b="0" i="0" u="none" strike="noStrike" dirty="0" smtClean="0">
                          <a:solidFill>
                            <a:schemeClr val="tx1"/>
                          </a:solidFill>
                          <a:effectLst/>
                          <a:latin typeface="Calibri"/>
                        </a:rPr>
                        <a:t>Cosecha,</a:t>
                      </a:r>
                      <a:r>
                        <a:rPr lang="es-EC" sz="1100" b="0" i="0" u="none" strike="noStrike" baseline="0" dirty="0" smtClean="0">
                          <a:solidFill>
                            <a:schemeClr val="tx1"/>
                          </a:solidFill>
                          <a:effectLst/>
                          <a:latin typeface="Calibri"/>
                        </a:rPr>
                        <a:t> </a:t>
                      </a:r>
                      <a:r>
                        <a:rPr lang="es-EC" sz="1100" b="0" i="0" u="none" strike="noStrike" baseline="0" dirty="0" err="1" smtClean="0">
                          <a:solidFill>
                            <a:schemeClr val="tx1"/>
                          </a:solidFill>
                          <a:effectLst/>
                          <a:latin typeface="Calibri"/>
                        </a:rPr>
                        <a:t>Postcosecha</a:t>
                      </a:r>
                      <a:r>
                        <a:rPr lang="es-EC" sz="1100" b="0" i="0" u="none" strike="noStrike" baseline="0" dirty="0" smtClean="0">
                          <a:solidFill>
                            <a:schemeClr val="tx1"/>
                          </a:solidFill>
                          <a:effectLst/>
                          <a:latin typeface="Calibri"/>
                        </a:rPr>
                        <a:t>, empacado en finca</a:t>
                      </a:r>
                      <a:endParaRPr lang="es-EC" sz="1100" b="0" i="0" u="none" strike="noStrike" dirty="0">
                        <a:solidFill>
                          <a:schemeClr val="tx1"/>
                        </a:solidFill>
                        <a:effectLst/>
                        <a:latin typeface="Calibri"/>
                      </a:endParaRPr>
                    </a:p>
                  </a:txBody>
                  <a:tcPr marL="0" marR="0" marT="0" marB="0" anchor="b"/>
                </a:tc>
              </a:tr>
              <a:tr h="500925">
                <a:tc>
                  <a:txBody>
                    <a:bodyPr/>
                    <a:lstStyle/>
                    <a:p>
                      <a:pPr algn="l" fontAlgn="b"/>
                      <a:r>
                        <a:rPr lang="es-EC" sz="1100" u="none" strike="noStrike" dirty="0" smtClean="0">
                          <a:effectLst/>
                        </a:rPr>
                        <a:t>2. EQUIPAMIENTO  </a:t>
                      </a:r>
                      <a:r>
                        <a:rPr lang="es-EC" sz="1100" u="none" strike="noStrike" dirty="0">
                          <a:effectLst/>
                        </a:rPr>
                        <a:t>/ MAQUINARIA ASOCIATIVO: EN CENTRO - ESPACIO -DE ACOPIO Y DISTRIBUCIÓN</a:t>
                      </a:r>
                      <a:endParaRPr lang="es-EC" sz="1100" b="1" i="0" u="none" strike="noStrike" dirty="0">
                        <a:solidFill>
                          <a:srgbClr val="FFFFFF"/>
                        </a:solidFill>
                        <a:effectLst/>
                        <a:latin typeface="Calibri"/>
                      </a:endParaRPr>
                    </a:p>
                  </a:txBody>
                  <a:tcPr marL="0" marR="0" marT="0" marB="0" anchor="b"/>
                </a:tc>
                <a:tc>
                  <a:txBody>
                    <a:bodyPr/>
                    <a:lstStyle/>
                    <a:p>
                      <a:pPr algn="just" fontAlgn="b"/>
                      <a:r>
                        <a:rPr lang="es-EC" sz="1100" b="0" i="0" u="none" strike="noStrike" dirty="0" smtClean="0">
                          <a:solidFill>
                            <a:schemeClr val="tx1"/>
                          </a:solidFill>
                          <a:effectLst/>
                          <a:latin typeface="Calibri"/>
                        </a:rPr>
                        <a:t>Limpieza,</a:t>
                      </a:r>
                      <a:r>
                        <a:rPr lang="es-EC" sz="1100" b="0" i="0" u="none" strike="noStrike" baseline="0" dirty="0" smtClean="0">
                          <a:solidFill>
                            <a:schemeClr val="tx1"/>
                          </a:solidFill>
                          <a:effectLst/>
                          <a:latin typeface="Calibri"/>
                        </a:rPr>
                        <a:t> </a:t>
                      </a:r>
                      <a:r>
                        <a:rPr lang="es-EC" sz="1100" b="0" i="0" u="none" strike="noStrike" dirty="0" smtClean="0">
                          <a:solidFill>
                            <a:schemeClr val="tx1"/>
                          </a:solidFill>
                          <a:effectLst/>
                          <a:latin typeface="Calibri"/>
                        </a:rPr>
                        <a:t>Empaque, etiquetado, acopio y distribución</a:t>
                      </a:r>
                      <a:r>
                        <a:rPr lang="es-EC" sz="1100" b="0" i="0" u="none" strike="noStrike" baseline="0" dirty="0" smtClean="0">
                          <a:solidFill>
                            <a:schemeClr val="tx1"/>
                          </a:solidFill>
                          <a:effectLst/>
                          <a:latin typeface="Calibri"/>
                        </a:rPr>
                        <a:t> </a:t>
                      </a:r>
                      <a:endParaRPr lang="es-EC" sz="1100" b="0" i="0" u="none" strike="noStrike" dirty="0">
                        <a:solidFill>
                          <a:schemeClr val="tx1"/>
                        </a:solidFill>
                        <a:effectLst/>
                        <a:latin typeface="Calibri"/>
                      </a:endParaRPr>
                    </a:p>
                  </a:txBody>
                  <a:tcPr marL="0" marR="0" marT="0" marB="0" anchor="b"/>
                </a:tc>
              </a:tr>
              <a:tr h="500925">
                <a:tc>
                  <a:txBody>
                    <a:bodyPr/>
                    <a:lstStyle/>
                    <a:p>
                      <a:pPr algn="l" fontAlgn="b"/>
                      <a:r>
                        <a:rPr lang="es-EC" sz="1100" u="none" strike="noStrike" dirty="0" smtClean="0">
                          <a:effectLst/>
                        </a:rPr>
                        <a:t>3. EQUIPAMIENTO </a:t>
                      </a:r>
                      <a:r>
                        <a:rPr lang="es-EC" sz="1100" u="none" strike="noStrike" dirty="0">
                          <a:effectLst/>
                        </a:rPr>
                        <a:t>PARA COMERCIALIZACIÓN EN CIRCUITOS ALTERNATIVOS</a:t>
                      </a:r>
                      <a:endParaRPr lang="es-EC" sz="1100" b="1" i="0" u="none" strike="noStrike" dirty="0">
                        <a:solidFill>
                          <a:srgbClr val="FFFFFF"/>
                        </a:solidFill>
                        <a:effectLst/>
                        <a:latin typeface="Calibri"/>
                      </a:endParaRPr>
                    </a:p>
                  </a:txBody>
                  <a:tcPr marL="0" marR="0" marT="0" marB="0" anchor="b"/>
                </a:tc>
                <a:tc>
                  <a:txBody>
                    <a:bodyPr/>
                    <a:lstStyle/>
                    <a:p>
                      <a:pPr algn="just" fontAlgn="b"/>
                      <a:r>
                        <a:rPr lang="es-EC" sz="1100" b="0" i="0" u="none" strike="noStrike" dirty="0" smtClean="0">
                          <a:solidFill>
                            <a:schemeClr val="tx1"/>
                          </a:solidFill>
                          <a:effectLst/>
                          <a:latin typeface="Calibri"/>
                        </a:rPr>
                        <a:t>Exposición</a:t>
                      </a:r>
                      <a:r>
                        <a:rPr lang="es-EC" sz="1100" b="0" i="0" u="none" strike="noStrike" baseline="0" dirty="0" smtClean="0">
                          <a:solidFill>
                            <a:schemeClr val="tx1"/>
                          </a:solidFill>
                          <a:effectLst/>
                          <a:latin typeface="Calibri"/>
                        </a:rPr>
                        <a:t>, </a:t>
                      </a:r>
                      <a:endParaRPr lang="es-EC" sz="1100" b="0" i="0" u="none" strike="noStrike" dirty="0">
                        <a:solidFill>
                          <a:schemeClr val="tx1"/>
                        </a:solidFill>
                        <a:effectLst/>
                        <a:latin typeface="Calibri"/>
                      </a:endParaRPr>
                    </a:p>
                  </a:txBody>
                  <a:tcPr marL="0" marR="0" marT="0" marB="0" anchor="b"/>
                </a:tc>
              </a:tr>
            </a:tbl>
          </a:graphicData>
        </a:graphic>
      </p:graphicFrame>
      <p:sp>
        <p:nvSpPr>
          <p:cNvPr id="8" name="7 CuadroTexto"/>
          <p:cNvSpPr txBox="1"/>
          <p:nvPr/>
        </p:nvSpPr>
        <p:spPr>
          <a:xfrm>
            <a:off x="627196" y="2007424"/>
            <a:ext cx="2016224" cy="338554"/>
          </a:xfrm>
          <a:prstGeom prst="rect">
            <a:avLst/>
          </a:prstGeom>
          <a:noFill/>
        </p:spPr>
        <p:txBody>
          <a:bodyPr wrap="square" rtlCol="0">
            <a:spAutoFit/>
          </a:bodyPr>
          <a:lstStyle/>
          <a:p>
            <a:r>
              <a:rPr lang="es-EC" sz="1600" b="1" dirty="0" smtClean="0"/>
              <a:t>1. Equipamiento</a:t>
            </a:r>
            <a:endParaRPr lang="es-EC" sz="1600" b="1" dirty="0"/>
          </a:p>
        </p:txBody>
      </p:sp>
      <p:sp>
        <p:nvSpPr>
          <p:cNvPr id="9" name="8 CuadroTexto"/>
          <p:cNvSpPr txBox="1"/>
          <p:nvPr/>
        </p:nvSpPr>
        <p:spPr>
          <a:xfrm>
            <a:off x="627196" y="3718773"/>
            <a:ext cx="1928580" cy="1077218"/>
          </a:xfrm>
          <a:prstGeom prst="rect">
            <a:avLst/>
          </a:prstGeom>
          <a:noFill/>
        </p:spPr>
        <p:txBody>
          <a:bodyPr wrap="square" rtlCol="0">
            <a:spAutoFit/>
          </a:bodyPr>
          <a:lstStyle/>
          <a:p>
            <a:r>
              <a:rPr lang="es-EC" sz="1600" b="1" dirty="0" smtClean="0"/>
              <a:t>2. Fortalecimiento capacidades para comercialización asociativa</a:t>
            </a:r>
            <a:endParaRPr lang="es-EC" sz="1600" b="1" dirty="0"/>
          </a:p>
        </p:txBody>
      </p:sp>
      <p:sp>
        <p:nvSpPr>
          <p:cNvPr id="10" name="9 CuadroTexto"/>
          <p:cNvSpPr txBox="1"/>
          <p:nvPr/>
        </p:nvSpPr>
        <p:spPr>
          <a:xfrm>
            <a:off x="683568" y="5445224"/>
            <a:ext cx="1512168" cy="584775"/>
          </a:xfrm>
          <a:prstGeom prst="rect">
            <a:avLst/>
          </a:prstGeom>
          <a:noFill/>
        </p:spPr>
        <p:txBody>
          <a:bodyPr wrap="square" rtlCol="0">
            <a:spAutoFit/>
          </a:bodyPr>
          <a:lstStyle/>
          <a:p>
            <a:r>
              <a:rPr lang="es-EC" sz="1600" b="1" dirty="0" smtClean="0"/>
              <a:t>3. Promoción y difusión </a:t>
            </a:r>
            <a:endParaRPr lang="es-EC" sz="1600" b="1" dirty="0"/>
          </a:p>
        </p:txBody>
      </p:sp>
      <p:sp>
        <p:nvSpPr>
          <p:cNvPr id="11" name="10 CuadroTexto"/>
          <p:cNvSpPr txBox="1"/>
          <p:nvPr/>
        </p:nvSpPr>
        <p:spPr>
          <a:xfrm>
            <a:off x="3059832" y="3429000"/>
            <a:ext cx="4680520" cy="1815882"/>
          </a:xfrm>
          <a:prstGeom prst="rect">
            <a:avLst/>
          </a:prstGeom>
          <a:noFill/>
        </p:spPr>
        <p:txBody>
          <a:bodyPr wrap="square" rtlCol="0">
            <a:spAutoFit/>
          </a:bodyPr>
          <a:lstStyle/>
          <a:p>
            <a:pPr marL="285750" indent="-285750">
              <a:buFont typeface="Arial" pitchFamily="34" charset="0"/>
              <a:buChar char="•"/>
            </a:pPr>
            <a:r>
              <a:rPr lang="es-EC" sz="1400" dirty="0" smtClean="0"/>
              <a:t>Talleres de intercambio de experiencias comercialización asociativa.</a:t>
            </a:r>
          </a:p>
          <a:p>
            <a:pPr marL="285750" indent="-285750">
              <a:buFont typeface="Arial" pitchFamily="34" charset="0"/>
              <a:buChar char="•"/>
            </a:pPr>
            <a:r>
              <a:rPr lang="es-EC" sz="1400" dirty="0" smtClean="0"/>
              <a:t>Asesoría PRO Ecuador ( Exportación)</a:t>
            </a:r>
          </a:p>
          <a:p>
            <a:pPr marL="285750" indent="-285750">
              <a:buFont typeface="Arial" pitchFamily="34" charset="0"/>
              <a:buChar char="•"/>
            </a:pPr>
            <a:r>
              <a:rPr lang="es-EC" sz="1400" dirty="0" smtClean="0"/>
              <a:t>Agroturismo?</a:t>
            </a:r>
          </a:p>
          <a:p>
            <a:pPr marL="285750" indent="-285750">
              <a:buFont typeface="Arial" pitchFamily="34" charset="0"/>
              <a:buChar char="•"/>
            </a:pPr>
            <a:r>
              <a:rPr lang="es-EC" sz="1400" dirty="0" smtClean="0"/>
              <a:t>Compra Pública</a:t>
            </a:r>
          </a:p>
          <a:p>
            <a:pPr marL="285750" indent="-285750">
              <a:buFont typeface="Arial" pitchFamily="34" charset="0"/>
              <a:buChar char="•"/>
            </a:pPr>
            <a:r>
              <a:rPr lang="es-EC" sz="1400" dirty="0" smtClean="0"/>
              <a:t>Notificación Sanitaria</a:t>
            </a:r>
          </a:p>
          <a:p>
            <a:pPr marL="285750" indent="-285750">
              <a:buFont typeface="Arial" pitchFamily="34" charset="0"/>
              <a:buChar char="•"/>
            </a:pPr>
            <a:r>
              <a:rPr lang="es-EC" sz="1400" dirty="0" smtClean="0"/>
              <a:t>Sellos distintivos</a:t>
            </a:r>
          </a:p>
          <a:p>
            <a:pPr marL="285750" indent="-285750">
              <a:buFont typeface="Arial" pitchFamily="34" charset="0"/>
              <a:buChar char="•"/>
            </a:pPr>
            <a:endParaRPr lang="es-EC" sz="1400" dirty="0"/>
          </a:p>
        </p:txBody>
      </p:sp>
      <p:sp>
        <p:nvSpPr>
          <p:cNvPr id="12" name="11 CuadroTexto"/>
          <p:cNvSpPr txBox="1"/>
          <p:nvPr/>
        </p:nvSpPr>
        <p:spPr>
          <a:xfrm>
            <a:off x="3059832" y="5110871"/>
            <a:ext cx="4680520" cy="1384995"/>
          </a:xfrm>
          <a:prstGeom prst="rect">
            <a:avLst/>
          </a:prstGeom>
          <a:noFill/>
        </p:spPr>
        <p:txBody>
          <a:bodyPr wrap="square" rtlCol="0">
            <a:spAutoFit/>
          </a:bodyPr>
          <a:lstStyle/>
          <a:p>
            <a:pPr marL="285750" indent="-285750">
              <a:buFont typeface="Arial" pitchFamily="34" charset="0"/>
              <a:buChar char="•"/>
            </a:pPr>
            <a:r>
              <a:rPr lang="es-EC" sz="1400" dirty="0" smtClean="0"/>
              <a:t>Ferias temáticas: Inti </a:t>
            </a:r>
            <a:r>
              <a:rPr lang="es-EC" sz="1400" dirty="0" err="1" smtClean="0"/>
              <a:t>Pallana</a:t>
            </a:r>
            <a:r>
              <a:rPr lang="es-EC" sz="1400" dirty="0" smtClean="0"/>
              <a:t>, Gastronomía Sostenible Comercio Justo</a:t>
            </a:r>
          </a:p>
          <a:p>
            <a:pPr marL="285750" indent="-285750">
              <a:buFont typeface="Arial" pitchFamily="34" charset="0"/>
              <a:buChar char="•"/>
            </a:pPr>
            <a:r>
              <a:rPr lang="es-EC" sz="1400" dirty="0" smtClean="0"/>
              <a:t>Encuentros comerciales</a:t>
            </a:r>
          </a:p>
          <a:p>
            <a:pPr marL="285750" indent="-285750">
              <a:buFont typeface="Arial" pitchFamily="34" charset="0"/>
              <a:buChar char="•"/>
            </a:pPr>
            <a:r>
              <a:rPr lang="es-EC" sz="1400" dirty="0" smtClean="0"/>
              <a:t>Vinculación a espacios específicos de consumo: universidades, instituciones, GAD, </a:t>
            </a:r>
            <a:r>
              <a:rPr lang="es-EC" sz="1400" dirty="0" err="1" smtClean="0"/>
              <a:t>turismoetc</a:t>
            </a:r>
            <a:r>
              <a:rPr lang="es-EC" sz="1400" dirty="0" smtClean="0"/>
              <a:t>.</a:t>
            </a:r>
          </a:p>
          <a:p>
            <a:pPr marL="285750" indent="-285750">
              <a:buFont typeface="Arial" pitchFamily="34" charset="0"/>
              <a:buChar char="•"/>
            </a:pPr>
            <a:r>
              <a:rPr lang="es-EC" sz="1400" dirty="0" smtClean="0"/>
              <a:t>Elaboración y distribución de catálogos</a:t>
            </a:r>
            <a:endParaRPr lang="es-EC" sz="1400" dirty="0"/>
          </a:p>
        </p:txBody>
      </p:sp>
      <p:sp>
        <p:nvSpPr>
          <p:cNvPr id="13" name="12 Abrir llave"/>
          <p:cNvSpPr/>
          <p:nvPr/>
        </p:nvSpPr>
        <p:spPr>
          <a:xfrm>
            <a:off x="2339752" y="1340768"/>
            <a:ext cx="360040" cy="18722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C"/>
          </a:p>
        </p:txBody>
      </p:sp>
      <p:sp>
        <p:nvSpPr>
          <p:cNvPr id="14" name="13 Abrir llave"/>
          <p:cNvSpPr/>
          <p:nvPr/>
        </p:nvSpPr>
        <p:spPr>
          <a:xfrm>
            <a:off x="2490219" y="3378130"/>
            <a:ext cx="360040" cy="15630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C"/>
          </a:p>
        </p:txBody>
      </p:sp>
      <p:sp>
        <p:nvSpPr>
          <p:cNvPr id="15" name="14 Abrir llave"/>
          <p:cNvSpPr/>
          <p:nvPr/>
        </p:nvSpPr>
        <p:spPr>
          <a:xfrm>
            <a:off x="2519772" y="5136112"/>
            <a:ext cx="360040" cy="13597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C"/>
          </a:p>
        </p:txBody>
      </p:sp>
    </p:spTree>
    <p:extLst>
      <p:ext uri="{BB962C8B-B14F-4D97-AF65-F5344CB8AC3E}">
        <p14:creationId xmlns:p14="http://schemas.microsoft.com/office/powerpoint/2010/main" val="1731821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43408"/>
            <a:ext cx="8229600" cy="1143000"/>
          </a:xfrm>
        </p:spPr>
        <p:txBody>
          <a:bodyPr>
            <a:normAutofit/>
          </a:bodyPr>
          <a:lstStyle/>
          <a:p>
            <a:r>
              <a:rPr lang="es-EC" sz="3200" b="1" dirty="0" smtClean="0"/>
              <a:t>Zonas y ámbitos de implementación </a:t>
            </a:r>
            <a:endParaRPr lang="es-EC" sz="3200" b="1" dirty="0"/>
          </a:p>
        </p:txBody>
      </p:sp>
      <p:graphicFrame>
        <p:nvGraphicFramePr>
          <p:cNvPr id="4" name="3 Marcador de contenido"/>
          <p:cNvGraphicFramePr>
            <a:graphicFrameLocks noGrp="1"/>
          </p:cNvGraphicFramePr>
          <p:nvPr>
            <p:ph idx="1"/>
            <p:extLst>
              <p:ext uri="{D42A27DB-BD31-4B8C-83A1-F6EECF244321}">
                <p14:modId xmlns:p14="http://schemas.microsoft.com/office/powerpoint/2010/main" val="1459860049"/>
              </p:ext>
            </p:extLst>
          </p:nvPr>
        </p:nvGraphicFramePr>
        <p:xfrm>
          <a:off x="683567" y="605014"/>
          <a:ext cx="4248473" cy="4696980"/>
        </p:xfrm>
        <a:graphic>
          <a:graphicData uri="http://schemas.openxmlformats.org/drawingml/2006/table">
            <a:tbl>
              <a:tblPr firstRow="1" bandRow="1">
                <a:tableStyleId>{5C22544A-7EE6-4342-B048-85BDC9FD1C3A}</a:tableStyleId>
              </a:tblPr>
              <a:tblGrid>
                <a:gridCol w="421083"/>
                <a:gridCol w="1290326"/>
                <a:gridCol w="794582"/>
                <a:gridCol w="672339"/>
                <a:gridCol w="1070143"/>
              </a:tblGrid>
              <a:tr h="315215">
                <a:tc>
                  <a:txBody>
                    <a:bodyPr/>
                    <a:lstStyle/>
                    <a:p>
                      <a:pPr algn="ctr"/>
                      <a:r>
                        <a:rPr lang="es-EC" sz="1200" dirty="0" smtClean="0"/>
                        <a:t>Zona</a:t>
                      </a:r>
                      <a:endParaRPr lang="es-EC" sz="1200" dirty="0"/>
                    </a:p>
                  </a:txBody>
                  <a:tcPr/>
                </a:tc>
                <a:tc>
                  <a:txBody>
                    <a:bodyPr/>
                    <a:lstStyle/>
                    <a:p>
                      <a:r>
                        <a:rPr lang="es-EC" sz="1200" dirty="0" smtClean="0"/>
                        <a:t>Provincias</a:t>
                      </a:r>
                      <a:endParaRPr lang="es-EC" sz="1200" dirty="0"/>
                    </a:p>
                  </a:txBody>
                  <a:tcPr/>
                </a:tc>
                <a:tc>
                  <a:txBody>
                    <a:bodyPr/>
                    <a:lstStyle/>
                    <a:p>
                      <a:r>
                        <a:rPr lang="es-EC" sz="1200" dirty="0" smtClean="0"/>
                        <a:t># CIALCO</a:t>
                      </a:r>
                      <a:endParaRPr lang="es-EC" sz="1200" dirty="0"/>
                    </a:p>
                  </a:txBody>
                  <a:tcPr/>
                </a:tc>
                <a:tc>
                  <a:txBody>
                    <a:bodyPr/>
                    <a:lstStyle/>
                    <a:p>
                      <a:r>
                        <a:rPr lang="es-EC" sz="1200" dirty="0" smtClean="0"/>
                        <a:t># ORG.</a:t>
                      </a:r>
                      <a:endParaRPr lang="es-EC" sz="1200" dirty="0"/>
                    </a:p>
                  </a:txBody>
                  <a:tcPr/>
                </a:tc>
                <a:tc>
                  <a:txBody>
                    <a:bodyPr/>
                    <a:lstStyle/>
                    <a:p>
                      <a:r>
                        <a:rPr lang="es-EC" sz="1200" dirty="0" smtClean="0"/>
                        <a:t># PRODUCT.</a:t>
                      </a:r>
                      <a:endParaRPr lang="es-EC" sz="1200" dirty="0"/>
                    </a:p>
                  </a:txBody>
                  <a:tcPr/>
                </a:tc>
              </a:tr>
              <a:tr h="315215">
                <a:tc>
                  <a:txBody>
                    <a:bodyPr/>
                    <a:lstStyle/>
                    <a:p>
                      <a:pPr algn="ctr"/>
                      <a:r>
                        <a:rPr lang="es-EC" sz="1200" dirty="0" smtClean="0"/>
                        <a:t>1</a:t>
                      </a:r>
                      <a:endParaRPr lang="es-EC" sz="1200" dirty="0"/>
                    </a:p>
                  </a:txBody>
                  <a:tcPr/>
                </a:tc>
                <a:tc>
                  <a:txBody>
                    <a:bodyPr/>
                    <a:lstStyle/>
                    <a:p>
                      <a:r>
                        <a:rPr lang="es-EC" sz="1200" dirty="0" smtClean="0"/>
                        <a:t>Carchi</a:t>
                      </a:r>
                      <a:endParaRPr lang="es-EC" sz="1200" dirty="0"/>
                    </a:p>
                  </a:txBody>
                  <a:tcPr/>
                </a:tc>
                <a:tc>
                  <a:txBody>
                    <a:bodyPr/>
                    <a:lstStyle/>
                    <a:p>
                      <a:pPr algn="ctr"/>
                      <a:r>
                        <a:rPr lang="es-EC" sz="1200" dirty="0" smtClean="0"/>
                        <a:t>2</a:t>
                      </a:r>
                      <a:endParaRPr lang="es-EC" sz="1200" dirty="0"/>
                    </a:p>
                  </a:txBody>
                  <a:tcPr/>
                </a:tc>
                <a:tc>
                  <a:txBody>
                    <a:bodyPr/>
                    <a:lstStyle/>
                    <a:p>
                      <a:pPr algn="ctr" rtl="0" fontAlgn="ctr"/>
                      <a:r>
                        <a:rPr lang="es-EC" sz="1200" b="1" i="0" u="none" strike="noStrike" dirty="0">
                          <a:solidFill>
                            <a:schemeClr val="tx1"/>
                          </a:solidFill>
                          <a:effectLst/>
                          <a:latin typeface="Calibri"/>
                        </a:rPr>
                        <a:t>2</a:t>
                      </a:r>
                    </a:p>
                  </a:txBody>
                  <a:tcPr marL="9525" marR="9525" marT="9525" marB="0" anchor="ctr"/>
                </a:tc>
                <a:tc>
                  <a:txBody>
                    <a:bodyPr/>
                    <a:lstStyle/>
                    <a:p>
                      <a:pPr algn="ctr"/>
                      <a:r>
                        <a:rPr lang="es-EC" sz="1200" dirty="0" smtClean="0"/>
                        <a:t>72</a:t>
                      </a:r>
                      <a:endParaRPr lang="es-EC" sz="1200" dirty="0"/>
                    </a:p>
                  </a:txBody>
                  <a:tcPr/>
                </a:tc>
              </a:tr>
              <a:tr h="315215">
                <a:tc>
                  <a:txBody>
                    <a:bodyPr/>
                    <a:lstStyle/>
                    <a:p>
                      <a:pPr algn="ctr"/>
                      <a:r>
                        <a:rPr lang="es-EC" sz="1200" dirty="0" smtClean="0"/>
                        <a:t>1</a:t>
                      </a:r>
                      <a:endParaRPr lang="es-EC" sz="1200" dirty="0"/>
                    </a:p>
                  </a:txBody>
                  <a:tcPr/>
                </a:tc>
                <a:tc>
                  <a:txBody>
                    <a:bodyPr/>
                    <a:lstStyle/>
                    <a:p>
                      <a:r>
                        <a:rPr lang="es-EC" sz="1200" dirty="0" smtClean="0"/>
                        <a:t>Imbabura</a:t>
                      </a:r>
                      <a:endParaRPr lang="es-EC" sz="1200" dirty="0"/>
                    </a:p>
                  </a:txBody>
                  <a:tcPr/>
                </a:tc>
                <a:tc>
                  <a:txBody>
                    <a:bodyPr/>
                    <a:lstStyle/>
                    <a:p>
                      <a:pPr algn="ctr"/>
                      <a:r>
                        <a:rPr lang="es-EC" sz="1200" dirty="0" smtClean="0"/>
                        <a:t>7</a:t>
                      </a:r>
                      <a:endParaRPr lang="es-EC" sz="1200" dirty="0"/>
                    </a:p>
                  </a:txBody>
                  <a:tcPr/>
                </a:tc>
                <a:tc>
                  <a:txBody>
                    <a:bodyPr/>
                    <a:lstStyle/>
                    <a:p>
                      <a:pPr algn="ctr" rtl="0" fontAlgn="ctr"/>
                      <a:r>
                        <a:rPr lang="es-EC" sz="1200" b="0" i="0" u="none" strike="noStrike">
                          <a:solidFill>
                            <a:srgbClr val="000000"/>
                          </a:solidFill>
                          <a:effectLst/>
                          <a:latin typeface="Calibri"/>
                        </a:rPr>
                        <a:t>7</a:t>
                      </a:r>
                    </a:p>
                  </a:txBody>
                  <a:tcPr marL="9525" marR="9525" marT="9525" marB="0" anchor="ctr"/>
                </a:tc>
                <a:tc>
                  <a:txBody>
                    <a:bodyPr/>
                    <a:lstStyle/>
                    <a:p>
                      <a:pPr algn="ctr"/>
                      <a:r>
                        <a:rPr lang="es-EC" sz="1200" dirty="0" smtClean="0"/>
                        <a:t>365</a:t>
                      </a:r>
                      <a:endParaRPr lang="es-EC" sz="1200" dirty="0"/>
                    </a:p>
                  </a:txBody>
                  <a:tcPr/>
                </a:tc>
              </a:tr>
              <a:tr h="315215">
                <a:tc>
                  <a:txBody>
                    <a:bodyPr/>
                    <a:lstStyle/>
                    <a:p>
                      <a:pPr algn="ctr"/>
                      <a:r>
                        <a:rPr lang="es-EC" sz="1200" dirty="0" smtClean="0"/>
                        <a:t>1</a:t>
                      </a:r>
                      <a:endParaRPr lang="es-EC" sz="1200" dirty="0"/>
                    </a:p>
                  </a:txBody>
                  <a:tcPr/>
                </a:tc>
                <a:tc>
                  <a:txBody>
                    <a:bodyPr/>
                    <a:lstStyle/>
                    <a:p>
                      <a:r>
                        <a:rPr lang="es-EC" sz="1200" dirty="0" smtClean="0"/>
                        <a:t>Esmeraldas</a:t>
                      </a:r>
                      <a:endParaRPr lang="es-EC" sz="1200" dirty="0"/>
                    </a:p>
                  </a:txBody>
                  <a:tcPr/>
                </a:tc>
                <a:tc>
                  <a:txBody>
                    <a:bodyPr/>
                    <a:lstStyle/>
                    <a:p>
                      <a:pPr algn="ctr"/>
                      <a:r>
                        <a:rPr lang="es-EC" sz="1200" dirty="0" smtClean="0"/>
                        <a:t>7</a:t>
                      </a:r>
                      <a:endParaRPr lang="es-EC" sz="1200" dirty="0"/>
                    </a:p>
                  </a:txBody>
                  <a:tcPr/>
                </a:tc>
                <a:tc>
                  <a:txBody>
                    <a:bodyPr/>
                    <a:lstStyle/>
                    <a:p>
                      <a:pPr algn="ctr" rtl="0" fontAlgn="ctr"/>
                      <a:r>
                        <a:rPr lang="es-EC" sz="1200" b="0" i="0" u="none" strike="noStrike">
                          <a:solidFill>
                            <a:srgbClr val="000000"/>
                          </a:solidFill>
                          <a:effectLst/>
                          <a:latin typeface="Calibri"/>
                        </a:rPr>
                        <a:t>7</a:t>
                      </a:r>
                    </a:p>
                  </a:txBody>
                  <a:tcPr marL="9525" marR="9525" marT="9525" marB="0" anchor="ctr"/>
                </a:tc>
                <a:tc>
                  <a:txBody>
                    <a:bodyPr/>
                    <a:lstStyle/>
                    <a:p>
                      <a:pPr algn="ctr"/>
                      <a:r>
                        <a:rPr lang="es-EC" sz="1200" dirty="0" smtClean="0"/>
                        <a:t>170</a:t>
                      </a:r>
                      <a:endParaRPr lang="es-EC" sz="1200" dirty="0"/>
                    </a:p>
                  </a:txBody>
                  <a:tcPr/>
                </a:tc>
              </a:tr>
              <a:tr h="315215">
                <a:tc>
                  <a:txBody>
                    <a:bodyPr/>
                    <a:lstStyle/>
                    <a:p>
                      <a:pPr algn="ctr"/>
                      <a:r>
                        <a:rPr lang="es-EC" sz="1200" dirty="0" smtClean="0"/>
                        <a:t>2</a:t>
                      </a:r>
                      <a:endParaRPr lang="es-EC" sz="1200" dirty="0"/>
                    </a:p>
                  </a:txBody>
                  <a:tcPr/>
                </a:tc>
                <a:tc>
                  <a:txBody>
                    <a:bodyPr/>
                    <a:lstStyle/>
                    <a:p>
                      <a:r>
                        <a:rPr lang="es-EC" sz="1200" dirty="0" smtClean="0"/>
                        <a:t>Pichincha</a:t>
                      </a:r>
                      <a:endParaRPr lang="es-EC" sz="1200" dirty="0"/>
                    </a:p>
                  </a:txBody>
                  <a:tcPr/>
                </a:tc>
                <a:tc>
                  <a:txBody>
                    <a:bodyPr/>
                    <a:lstStyle/>
                    <a:p>
                      <a:pPr algn="ctr"/>
                      <a:r>
                        <a:rPr lang="es-EC" sz="1200" dirty="0" smtClean="0"/>
                        <a:t>7</a:t>
                      </a:r>
                      <a:endParaRPr lang="es-EC" sz="1200" dirty="0"/>
                    </a:p>
                  </a:txBody>
                  <a:tcPr/>
                </a:tc>
                <a:tc>
                  <a:txBody>
                    <a:bodyPr/>
                    <a:lstStyle/>
                    <a:p>
                      <a:pPr algn="ctr" rtl="0" fontAlgn="ctr"/>
                      <a:r>
                        <a:rPr lang="es-EC" sz="1200" b="0" i="0" u="none" strike="noStrike">
                          <a:solidFill>
                            <a:srgbClr val="000000"/>
                          </a:solidFill>
                          <a:effectLst/>
                          <a:latin typeface="Calibri"/>
                        </a:rPr>
                        <a:t>11</a:t>
                      </a:r>
                    </a:p>
                  </a:txBody>
                  <a:tcPr marL="9525" marR="9525" marT="9525" marB="0" anchor="ctr"/>
                </a:tc>
                <a:tc>
                  <a:txBody>
                    <a:bodyPr/>
                    <a:lstStyle/>
                    <a:p>
                      <a:pPr algn="ctr"/>
                      <a:r>
                        <a:rPr lang="es-EC" sz="1200" dirty="0" smtClean="0"/>
                        <a:t>211</a:t>
                      </a:r>
                      <a:endParaRPr lang="es-EC" sz="1200" dirty="0"/>
                    </a:p>
                  </a:txBody>
                  <a:tcPr/>
                </a:tc>
              </a:tr>
              <a:tr h="315215">
                <a:tc>
                  <a:txBody>
                    <a:bodyPr/>
                    <a:lstStyle/>
                    <a:p>
                      <a:pPr algn="ctr"/>
                      <a:r>
                        <a:rPr lang="es-EC" sz="1200" dirty="0" smtClean="0"/>
                        <a:t>3</a:t>
                      </a:r>
                      <a:endParaRPr lang="es-EC" sz="1200" dirty="0"/>
                    </a:p>
                  </a:txBody>
                  <a:tcPr/>
                </a:tc>
                <a:tc>
                  <a:txBody>
                    <a:bodyPr/>
                    <a:lstStyle/>
                    <a:p>
                      <a:r>
                        <a:rPr lang="es-EC" sz="1200" dirty="0" smtClean="0"/>
                        <a:t>Cotopaxi</a:t>
                      </a:r>
                      <a:endParaRPr lang="es-EC" sz="1200" dirty="0"/>
                    </a:p>
                  </a:txBody>
                  <a:tcPr/>
                </a:tc>
                <a:tc>
                  <a:txBody>
                    <a:bodyPr/>
                    <a:lstStyle/>
                    <a:p>
                      <a:pPr algn="ctr"/>
                      <a:r>
                        <a:rPr lang="es-EC" sz="1200" dirty="0" smtClean="0"/>
                        <a:t>6</a:t>
                      </a:r>
                      <a:endParaRPr lang="es-EC" sz="1200" dirty="0"/>
                    </a:p>
                  </a:txBody>
                  <a:tcPr/>
                </a:tc>
                <a:tc>
                  <a:txBody>
                    <a:bodyPr/>
                    <a:lstStyle/>
                    <a:p>
                      <a:pPr algn="ctr" rtl="0" fontAlgn="ctr"/>
                      <a:r>
                        <a:rPr lang="es-EC" sz="1200" b="0" i="0" u="none" strike="noStrike">
                          <a:solidFill>
                            <a:srgbClr val="000000"/>
                          </a:solidFill>
                          <a:effectLst/>
                          <a:latin typeface="Calibri"/>
                        </a:rPr>
                        <a:t>7</a:t>
                      </a:r>
                    </a:p>
                  </a:txBody>
                  <a:tcPr marL="9525" marR="9525" marT="9525" marB="0" anchor="ctr"/>
                </a:tc>
                <a:tc>
                  <a:txBody>
                    <a:bodyPr/>
                    <a:lstStyle/>
                    <a:p>
                      <a:pPr algn="ctr"/>
                      <a:r>
                        <a:rPr lang="es-EC" sz="1200" dirty="0" smtClean="0"/>
                        <a:t>120</a:t>
                      </a:r>
                      <a:endParaRPr lang="es-EC" sz="1200" dirty="0"/>
                    </a:p>
                  </a:txBody>
                  <a:tcPr/>
                </a:tc>
              </a:tr>
              <a:tr h="315215">
                <a:tc>
                  <a:txBody>
                    <a:bodyPr/>
                    <a:lstStyle/>
                    <a:p>
                      <a:pPr algn="ctr"/>
                      <a:r>
                        <a:rPr lang="es-EC" sz="1200" dirty="0" smtClean="0"/>
                        <a:t>3</a:t>
                      </a:r>
                      <a:endParaRPr lang="es-EC" sz="1200" dirty="0"/>
                    </a:p>
                  </a:txBody>
                  <a:tcPr/>
                </a:tc>
                <a:tc>
                  <a:txBody>
                    <a:bodyPr/>
                    <a:lstStyle/>
                    <a:p>
                      <a:r>
                        <a:rPr lang="es-EC" sz="1200" dirty="0" smtClean="0"/>
                        <a:t>Tungurahua</a:t>
                      </a:r>
                      <a:endParaRPr lang="es-EC" sz="1200" dirty="0"/>
                    </a:p>
                  </a:txBody>
                  <a:tcPr/>
                </a:tc>
                <a:tc>
                  <a:txBody>
                    <a:bodyPr/>
                    <a:lstStyle/>
                    <a:p>
                      <a:pPr algn="ctr"/>
                      <a:r>
                        <a:rPr lang="es-EC" sz="1200" dirty="0" smtClean="0"/>
                        <a:t>5</a:t>
                      </a:r>
                      <a:endParaRPr lang="es-EC" sz="1200" dirty="0"/>
                    </a:p>
                  </a:txBody>
                  <a:tcPr/>
                </a:tc>
                <a:tc>
                  <a:txBody>
                    <a:bodyPr/>
                    <a:lstStyle/>
                    <a:p>
                      <a:pPr algn="ctr" rtl="0" fontAlgn="ctr"/>
                      <a:r>
                        <a:rPr lang="es-EC" sz="1200" b="0" i="0" u="none" strike="noStrike">
                          <a:solidFill>
                            <a:srgbClr val="000000"/>
                          </a:solidFill>
                          <a:effectLst/>
                          <a:latin typeface="Calibri"/>
                        </a:rPr>
                        <a:t>9</a:t>
                      </a:r>
                    </a:p>
                  </a:txBody>
                  <a:tcPr marL="9525" marR="9525" marT="9525" marB="0" anchor="ctr"/>
                </a:tc>
                <a:tc>
                  <a:txBody>
                    <a:bodyPr/>
                    <a:lstStyle/>
                    <a:p>
                      <a:pPr algn="ctr"/>
                      <a:r>
                        <a:rPr lang="es-EC" sz="1200" dirty="0" smtClean="0"/>
                        <a:t>386</a:t>
                      </a:r>
                      <a:endParaRPr lang="es-EC" sz="1200" dirty="0"/>
                    </a:p>
                  </a:txBody>
                  <a:tcPr/>
                </a:tc>
              </a:tr>
              <a:tr h="315215">
                <a:tc>
                  <a:txBody>
                    <a:bodyPr/>
                    <a:lstStyle/>
                    <a:p>
                      <a:pPr algn="ctr"/>
                      <a:r>
                        <a:rPr lang="es-EC" sz="1200" dirty="0" smtClean="0"/>
                        <a:t>3</a:t>
                      </a:r>
                      <a:endParaRPr lang="es-EC" sz="1200" dirty="0"/>
                    </a:p>
                  </a:txBody>
                  <a:tcPr/>
                </a:tc>
                <a:tc>
                  <a:txBody>
                    <a:bodyPr/>
                    <a:lstStyle/>
                    <a:p>
                      <a:r>
                        <a:rPr lang="es-EC" sz="1200" dirty="0" smtClean="0"/>
                        <a:t>Chimborazo</a:t>
                      </a:r>
                      <a:endParaRPr lang="es-EC" sz="1200" dirty="0"/>
                    </a:p>
                  </a:txBody>
                  <a:tcPr/>
                </a:tc>
                <a:tc>
                  <a:txBody>
                    <a:bodyPr/>
                    <a:lstStyle/>
                    <a:p>
                      <a:pPr algn="ctr"/>
                      <a:r>
                        <a:rPr lang="es-EC" sz="1200" dirty="0" smtClean="0"/>
                        <a:t>6</a:t>
                      </a:r>
                      <a:endParaRPr lang="es-EC" sz="1200" dirty="0"/>
                    </a:p>
                  </a:txBody>
                  <a:tcPr/>
                </a:tc>
                <a:tc>
                  <a:txBody>
                    <a:bodyPr/>
                    <a:lstStyle/>
                    <a:p>
                      <a:pPr algn="ctr" rtl="0" fontAlgn="ctr"/>
                      <a:r>
                        <a:rPr lang="es-EC" sz="1200" b="0" i="0" u="none" strike="noStrike">
                          <a:solidFill>
                            <a:srgbClr val="000000"/>
                          </a:solidFill>
                          <a:effectLst/>
                          <a:latin typeface="Calibri"/>
                        </a:rPr>
                        <a:t>4</a:t>
                      </a:r>
                    </a:p>
                  </a:txBody>
                  <a:tcPr marL="9525" marR="9525" marT="9525" marB="0" anchor="ctr"/>
                </a:tc>
                <a:tc>
                  <a:txBody>
                    <a:bodyPr/>
                    <a:lstStyle/>
                    <a:p>
                      <a:pPr algn="ctr"/>
                      <a:r>
                        <a:rPr lang="es-EC" sz="1200" dirty="0" smtClean="0"/>
                        <a:t>192</a:t>
                      </a:r>
                      <a:endParaRPr lang="es-EC" sz="1200" dirty="0"/>
                    </a:p>
                  </a:txBody>
                  <a:tcPr/>
                </a:tc>
              </a:tr>
              <a:tr h="438703">
                <a:tc>
                  <a:txBody>
                    <a:bodyPr/>
                    <a:lstStyle/>
                    <a:p>
                      <a:pPr algn="ctr"/>
                      <a:r>
                        <a:rPr lang="es-EC" sz="1200" dirty="0" smtClean="0"/>
                        <a:t>4</a:t>
                      </a:r>
                      <a:endParaRPr lang="es-EC" sz="1200" dirty="0"/>
                    </a:p>
                  </a:txBody>
                  <a:tcPr/>
                </a:tc>
                <a:tc>
                  <a:txBody>
                    <a:bodyPr/>
                    <a:lstStyle/>
                    <a:p>
                      <a:r>
                        <a:rPr lang="es-EC" sz="1200" dirty="0" smtClean="0"/>
                        <a:t>Santo Domingo de los </a:t>
                      </a:r>
                      <a:r>
                        <a:rPr lang="es-EC" sz="1200" dirty="0" err="1" smtClean="0"/>
                        <a:t>Tsáchilas</a:t>
                      </a:r>
                      <a:endParaRPr lang="es-EC" sz="1200" dirty="0"/>
                    </a:p>
                  </a:txBody>
                  <a:tcPr/>
                </a:tc>
                <a:tc>
                  <a:txBody>
                    <a:bodyPr/>
                    <a:lstStyle/>
                    <a:p>
                      <a:pPr algn="ctr"/>
                      <a:r>
                        <a:rPr lang="es-EC" sz="1200" dirty="0" smtClean="0"/>
                        <a:t>5</a:t>
                      </a:r>
                      <a:endParaRPr lang="es-EC" sz="1200" dirty="0"/>
                    </a:p>
                  </a:txBody>
                  <a:tcPr/>
                </a:tc>
                <a:tc>
                  <a:txBody>
                    <a:bodyPr/>
                    <a:lstStyle/>
                    <a:p>
                      <a:pPr algn="ctr" rtl="0" fontAlgn="ctr"/>
                      <a:r>
                        <a:rPr lang="es-EC" sz="1200" b="0" i="0" u="none" strike="noStrike">
                          <a:solidFill>
                            <a:srgbClr val="000000"/>
                          </a:solidFill>
                          <a:effectLst/>
                          <a:latin typeface="Calibri"/>
                        </a:rPr>
                        <a:t>5</a:t>
                      </a:r>
                    </a:p>
                  </a:txBody>
                  <a:tcPr marL="9525" marR="9525" marT="9525" marB="0" anchor="ctr"/>
                </a:tc>
                <a:tc>
                  <a:txBody>
                    <a:bodyPr/>
                    <a:lstStyle/>
                    <a:p>
                      <a:pPr algn="ctr"/>
                      <a:r>
                        <a:rPr lang="es-EC" sz="1200" dirty="0" smtClean="0"/>
                        <a:t>134</a:t>
                      </a:r>
                      <a:endParaRPr lang="es-EC" sz="1200" dirty="0"/>
                    </a:p>
                  </a:txBody>
                  <a:tcPr/>
                </a:tc>
              </a:tr>
              <a:tr h="315215">
                <a:tc>
                  <a:txBody>
                    <a:bodyPr/>
                    <a:lstStyle/>
                    <a:p>
                      <a:pPr algn="ctr"/>
                      <a:r>
                        <a:rPr lang="es-EC" sz="1200" dirty="0" smtClean="0"/>
                        <a:t>5</a:t>
                      </a:r>
                      <a:endParaRPr lang="es-EC" sz="1200" dirty="0"/>
                    </a:p>
                  </a:txBody>
                  <a:tcPr/>
                </a:tc>
                <a:tc>
                  <a:txBody>
                    <a:bodyPr/>
                    <a:lstStyle/>
                    <a:p>
                      <a:r>
                        <a:rPr lang="es-EC" sz="1200" dirty="0" smtClean="0"/>
                        <a:t>Bolívar</a:t>
                      </a:r>
                      <a:endParaRPr lang="es-EC" sz="1200" dirty="0"/>
                    </a:p>
                  </a:txBody>
                  <a:tcPr/>
                </a:tc>
                <a:tc>
                  <a:txBody>
                    <a:bodyPr/>
                    <a:lstStyle/>
                    <a:p>
                      <a:pPr algn="ctr"/>
                      <a:r>
                        <a:rPr lang="es-EC" sz="1200" dirty="0" smtClean="0"/>
                        <a:t>5</a:t>
                      </a:r>
                      <a:endParaRPr lang="es-EC" sz="1200" dirty="0"/>
                    </a:p>
                  </a:txBody>
                  <a:tcPr/>
                </a:tc>
                <a:tc>
                  <a:txBody>
                    <a:bodyPr/>
                    <a:lstStyle/>
                    <a:p>
                      <a:pPr algn="ctr" rtl="0" fontAlgn="ctr"/>
                      <a:r>
                        <a:rPr lang="es-EC" sz="1200" b="0" i="0" u="none" strike="noStrike">
                          <a:solidFill>
                            <a:srgbClr val="000000"/>
                          </a:solidFill>
                          <a:effectLst/>
                          <a:latin typeface="Calibri"/>
                        </a:rPr>
                        <a:t>9</a:t>
                      </a:r>
                    </a:p>
                  </a:txBody>
                  <a:tcPr marL="9525" marR="9525" marT="9525" marB="0" anchor="ctr"/>
                </a:tc>
                <a:tc>
                  <a:txBody>
                    <a:bodyPr/>
                    <a:lstStyle/>
                    <a:p>
                      <a:pPr algn="ctr"/>
                      <a:r>
                        <a:rPr lang="es-EC" sz="1200" dirty="0" smtClean="0"/>
                        <a:t>235</a:t>
                      </a:r>
                      <a:endParaRPr lang="es-EC" sz="1200" dirty="0"/>
                    </a:p>
                  </a:txBody>
                  <a:tcPr/>
                </a:tc>
              </a:tr>
              <a:tr h="315215">
                <a:tc>
                  <a:txBody>
                    <a:bodyPr/>
                    <a:lstStyle/>
                    <a:p>
                      <a:pPr algn="ctr"/>
                      <a:r>
                        <a:rPr lang="es-EC" sz="1200" dirty="0" smtClean="0"/>
                        <a:t>5</a:t>
                      </a:r>
                      <a:endParaRPr lang="es-EC" sz="1200" dirty="0"/>
                    </a:p>
                  </a:txBody>
                  <a:tcPr/>
                </a:tc>
                <a:tc>
                  <a:txBody>
                    <a:bodyPr/>
                    <a:lstStyle/>
                    <a:p>
                      <a:r>
                        <a:rPr lang="es-EC" sz="1200" dirty="0" smtClean="0"/>
                        <a:t>Santa Elena</a:t>
                      </a:r>
                      <a:endParaRPr lang="es-EC" sz="1200" dirty="0"/>
                    </a:p>
                  </a:txBody>
                  <a:tcPr/>
                </a:tc>
                <a:tc>
                  <a:txBody>
                    <a:bodyPr/>
                    <a:lstStyle/>
                    <a:p>
                      <a:pPr algn="ctr"/>
                      <a:r>
                        <a:rPr lang="es-EC" sz="1200" dirty="0" smtClean="0"/>
                        <a:t>6</a:t>
                      </a:r>
                      <a:endParaRPr lang="es-EC" sz="1200" dirty="0"/>
                    </a:p>
                  </a:txBody>
                  <a:tcPr/>
                </a:tc>
                <a:tc>
                  <a:txBody>
                    <a:bodyPr/>
                    <a:lstStyle/>
                    <a:p>
                      <a:pPr algn="ctr" rtl="0" fontAlgn="ctr"/>
                      <a:r>
                        <a:rPr lang="es-EC" sz="1200" b="0" i="0" u="none" strike="noStrike">
                          <a:solidFill>
                            <a:srgbClr val="000000"/>
                          </a:solidFill>
                          <a:effectLst/>
                          <a:latin typeface="Calibri"/>
                        </a:rPr>
                        <a:t>5</a:t>
                      </a:r>
                    </a:p>
                  </a:txBody>
                  <a:tcPr marL="9525" marR="9525" marT="9525" marB="0" anchor="ctr"/>
                </a:tc>
                <a:tc>
                  <a:txBody>
                    <a:bodyPr/>
                    <a:lstStyle/>
                    <a:p>
                      <a:pPr algn="ctr"/>
                      <a:r>
                        <a:rPr lang="es-EC" sz="1200" dirty="0" smtClean="0"/>
                        <a:t>56</a:t>
                      </a:r>
                      <a:endParaRPr lang="es-EC" sz="1200" dirty="0"/>
                    </a:p>
                  </a:txBody>
                  <a:tcPr/>
                </a:tc>
              </a:tr>
              <a:tr h="315215">
                <a:tc>
                  <a:txBody>
                    <a:bodyPr/>
                    <a:lstStyle/>
                    <a:p>
                      <a:pPr algn="ctr"/>
                      <a:r>
                        <a:rPr lang="es-EC" sz="1200" dirty="0" smtClean="0"/>
                        <a:t>6</a:t>
                      </a:r>
                      <a:endParaRPr lang="es-EC" sz="1200" dirty="0"/>
                    </a:p>
                  </a:txBody>
                  <a:tcPr/>
                </a:tc>
                <a:tc>
                  <a:txBody>
                    <a:bodyPr/>
                    <a:lstStyle/>
                    <a:p>
                      <a:r>
                        <a:rPr lang="es-EC" sz="1200" dirty="0" smtClean="0"/>
                        <a:t>Azuay</a:t>
                      </a:r>
                      <a:endParaRPr lang="es-EC" sz="1200" dirty="0"/>
                    </a:p>
                  </a:txBody>
                  <a:tcPr/>
                </a:tc>
                <a:tc>
                  <a:txBody>
                    <a:bodyPr/>
                    <a:lstStyle/>
                    <a:p>
                      <a:pPr algn="ctr"/>
                      <a:r>
                        <a:rPr lang="es-EC" sz="1200" dirty="0" smtClean="0"/>
                        <a:t>25</a:t>
                      </a:r>
                      <a:endParaRPr lang="es-EC" sz="1200" dirty="0"/>
                    </a:p>
                  </a:txBody>
                  <a:tcPr/>
                </a:tc>
                <a:tc>
                  <a:txBody>
                    <a:bodyPr/>
                    <a:lstStyle/>
                    <a:p>
                      <a:pPr algn="ctr" rtl="0" fontAlgn="ctr"/>
                      <a:r>
                        <a:rPr lang="es-EC" sz="1200" b="0" i="0" u="none" strike="noStrike">
                          <a:solidFill>
                            <a:srgbClr val="000000"/>
                          </a:solidFill>
                          <a:effectLst/>
                          <a:latin typeface="Calibri"/>
                        </a:rPr>
                        <a:t>23</a:t>
                      </a:r>
                    </a:p>
                  </a:txBody>
                  <a:tcPr marL="9525" marR="9525" marT="9525" marB="0" anchor="ctr"/>
                </a:tc>
                <a:tc>
                  <a:txBody>
                    <a:bodyPr/>
                    <a:lstStyle/>
                    <a:p>
                      <a:pPr algn="ctr"/>
                      <a:r>
                        <a:rPr lang="es-EC" sz="1200" dirty="0" smtClean="0"/>
                        <a:t>2681</a:t>
                      </a:r>
                      <a:endParaRPr lang="es-EC" sz="1200" dirty="0"/>
                    </a:p>
                  </a:txBody>
                  <a:tcPr/>
                </a:tc>
              </a:tr>
              <a:tr h="315215">
                <a:tc>
                  <a:txBody>
                    <a:bodyPr/>
                    <a:lstStyle/>
                    <a:p>
                      <a:pPr algn="ctr"/>
                      <a:r>
                        <a:rPr lang="es-EC" sz="1200" dirty="0" smtClean="0"/>
                        <a:t>6</a:t>
                      </a:r>
                      <a:endParaRPr lang="es-EC" sz="1200" dirty="0"/>
                    </a:p>
                  </a:txBody>
                  <a:tcPr/>
                </a:tc>
                <a:tc>
                  <a:txBody>
                    <a:bodyPr/>
                    <a:lstStyle/>
                    <a:p>
                      <a:r>
                        <a:rPr lang="es-EC" sz="1200" dirty="0" smtClean="0"/>
                        <a:t>Cañar</a:t>
                      </a:r>
                      <a:endParaRPr lang="es-EC" sz="1200" dirty="0"/>
                    </a:p>
                  </a:txBody>
                  <a:tcPr/>
                </a:tc>
                <a:tc>
                  <a:txBody>
                    <a:bodyPr/>
                    <a:lstStyle/>
                    <a:p>
                      <a:pPr algn="ctr"/>
                      <a:r>
                        <a:rPr lang="es-EC" sz="1200" dirty="0" smtClean="0"/>
                        <a:t>9</a:t>
                      </a:r>
                      <a:endParaRPr lang="es-EC" sz="1200" dirty="0"/>
                    </a:p>
                  </a:txBody>
                  <a:tcPr/>
                </a:tc>
                <a:tc>
                  <a:txBody>
                    <a:bodyPr/>
                    <a:lstStyle/>
                    <a:p>
                      <a:pPr algn="ctr" rtl="0" fontAlgn="ctr"/>
                      <a:r>
                        <a:rPr lang="es-EC" sz="1200" b="0" i="0" u="none" strike="noStrike">
                          <a:solidFill>
                            <a:srgbClr val="000000"/>
                          </a:solidFill>
                          <a:effectLst/>
                          <a:latin typeface="Calibri"/>
                        </a:rPr>
                        <a:t>7</a:t>
                      </a:r>
                    </a:p>
                  </a:txBody>
                  <a:tcPr marL="9525" marR="9525" marT="9525" marB="0" anchor="ctr"/>
                </a:tc>
                <a:tc>
                  <a:txBody>
                    <a:bodyPr/>
                    <a:lstStyle/>
                    <a:p>
                      <a:pPr algn="ctr"/>
                      <a:r>
                        <a:rPr lang="es-EC" sz="1200" dirty="0" smtClean="0"/>
                        <a:t>192</a:t>
                      </a:r>
                      <a:endParaRPr lang="es-EC" sz="1200" dirty="0"/>
                    </a:p>
                  </a:txBody>
                  <a:tcPr/>
                </a:tc>
              </a:tr>
              <a:tr h="315215">
                <a:tc>
                  <a:txBody>
                    <a:bodyPr/>
                    <a:lstStyle/>
                    <a:p>
                      <a:pPr algn="ctr"/>
                      <a:r>
                        <a:rPr lang="es-EC" sz="1200" dirty="0" smtClean="0"/>
                        <a:t>7</a:t>
                      </a:r>
                      <a:endParaRPr lang="es-EC" sz="1200" dirty="0"/>
                    </a:p>
                  </a:txBody>
                  <a:tcPr/>
                </a:tc>
                <a:tc>
                  <a:txBody>
                    <a:bodyPr/>
                    <a:lstStyle/>
                    <a:p>
                      <a:r>
                        <a:rPr lang="es-EC" sz="1200" dirty="0" smtClean="0"/>
                        <a:t>Loja</a:t>
                      </a:r>
                      <a:endParaRPr lang="es-EC" sz="1200" dirty="0"/>
                    </a:p>
                  </a:txBody>
                  <a:tcPr/>
                </a:tc>
                <a:tc>
                  <a:txBody>
                    <a:bodyPr/>
                    <a:lstStyle/>
                    <a:p>
                      <a:pPr algn="ctr"/>
                      <a:r>
                        <a:rPr lang="es-EC" sz="1200" dirty="0" smtClean="0"/>
                        <a:t>4</a:t>
                      </a:r>
                      <a:endParaRPr lang="es-EC" sz="1200" dirty="0"/>
                    </a:p>
                  </a:txBody>
                  <a:tcPr/>
                </a:tc>
                <a:tc>
                  <a:txBody>
                    <a:bodyPr/>
                    <a:lstStyle/>
                    <a:p>
                      <a:pPr algn="ctr" rtl="0" fontAlgn="ctr"/>
                      <a:r>
                        <a:rPr lang="es-EC" sz="1200" b="0" i="0" u="none" strike="noStrike" dirty="0">
                          <a:solidFill>
                            <a:srgbClr val="000000"/>
                          </a:solidFill>
                          <a:effectLst/>
                          <a:latin typeface="Calibri"/>
                        </a:rPr>
                        <a:t>4</a:t>
                      </a:r>
                    </a:p>
                  </a:txBody>
                  <a:tcPr marL="9525" marR="9525" marT="9525" marB="0" anchor="ctr"/>
                </a:tc>
                <a:tc>
                  <a:txBody>
                    <a:bodyPr/>
                    <a:lstStyle/>
                    <a:p>
                      <a:pPr algn="ctr"/>
                      <a:r>
                        <a:rPr lang="es-EC" sz="1200" dirty="0" smtClean="0"/>
                        <a:t>71</a:t>
                      </a:r>
                      <a:endParaRPr lang="es-EC" sz="1200" dirty="0"/>
                    </a:p>
                  </a:txBody>
                  <a:tcPr/>
                </a:tc>
              </a:tr>
            </a:tbl>
          </a:graphicData>
        </a:graphic>
      </p:graphicFrame>
      <p:graphicFrame>
        <p:nvGraphicFramePr>
          <p:cNvPr id="6" name="5 Tabla"/>
          <p:cNvGraphicFramePr>
            <a:graphicFrameLocks noGrp="1"/>
          </p:cNvGraphicFramePr>
          <p:nvPr>
            <p:extLst>
              <p:ext uri="{D42A27DB-BD31-4B8C-83A1-F6EECF244321}">
                <p14:modId xmlns:p14="http://schemas.microsoft.com/office/powerpoint/2010/main" val="3971773995"/>
              </p:ext>
            </p:extLst>
          </p:nvPr>
        </p:nvGraphicFramePr>
        <p:xfrm>
          <a:off x="6789947" y="2564904"/>
          <a:ext cx="2016224" cy="1490461"/>
        </p:xfrm>
        <a:graphic>
          <a:graphicData uri="http://schemas.openxmlformats.org/drawingml/2006/table">
            <a:tbl>
              <a:tblPr firstRow="1" firstCol="1" bandRow="1">
                <a:tableStyleId>{5C22544A-7EE6-4342-B048-85BDC9FD1C3A}</a:tableStyleId>
              </a:tblPr>
              <a:tblGrid>
                <a:gridCol w="2016224"/>
              </a:tblGrid>
              <a:tr h="342861">
                <a:tc>
                  <a:txBody>
                    <a:bodyPr/>
                    <a:lstStyle/>
                    <a:p>
                      <a:pPr algn="l">
                        <a:lnSpc>
                          <a:spcPct val="115000"/>
                        </a:lnSpc>
                        <a:spcAft>
                          <a:spcPts val="0"/>
                        </a:spcAft>
                      </a:pPr>
                      <a:r>
                        <a:rPr lang="es-EC" sz="1200" dirty="0">
                          <a:effectLst/>
                        </a:rPr>
                        <a:t>4479  </a:t>
                      </a:r>
                      <a:r>
                        <a:rPr lang="es-EC" sz="1200" dirty="0" smtClean="0">
                          <a:effectLst/>
                        </a:rPr>
                        <a:t>familias</a:t>
                      </a:r>
                      <a:endParaRPr lang="es-EC" sz="1400" dirty="0">
                        <a:effectLst/>
                        <a:latin typeface="Calibri"/>
                        <a:ea typeface="Calibri"/>
                        <a:cs typeface="Times New Roman"/>
                      </a:endParaRPr>
                    </a:p>
                  </a:txBody>
                  <a:tcPr marL="41408" marR="41408" marT="0" marB="0" anchor="ctr"/>
                </a:tc>
              </a:tr>
              <a:tr h="605152">
                <a:tc>
                  <a:txBody>
                    <a:bodyPr/>
                    <a:lstStyle/>
                    <a:p>
                      <a:pPr algn="just">
                        <a:lnSpc>
                          <a:spcPct val="115000"/>
                        </a:lnSpc>
                        <a:spcAft>
                          <a:spcPts val="0"/>
                        </a:spcAft>
                      </a:pPr>
                      <a:r>
                        <a:rPr lang="es-EC" sz="1200" dirty="0">
                          <a:effectLst/>
                        </a:rPr>
                        <a:t>100 organizaciones</a:t>
                      </a:r>
                      <a:endParaRPr lang="es-EC" sz="1400" dirty="0">
                        <a:effectLst/>
                        <a:latin typeface="Calibri"/>
                        <a:ea typeface="Calibri"/>
                        <a:cs typeface="Times New Roman"/>
                      </a:endParaRPr>
                    </a:p>
                  </a:txBody>
                  <a:tcPr marL="41408" marR="41408" marT="0" marB="0" anchor="ctr"/>
                </a:tc>
              </a:tr>
              <a:tr h="542448">
                <a:tc>
                  <a:txBody>
                    <a:bodyPr/>
                    <a:lstStyle/>
                    <a:p>
                      <a:pPr algn="just">
                        <a:lnSpc>
                          <a:spcPct val="115000"/>
                        </a:lnSpc>
                        <a:spcAft>
                          <a:spcPts val="0"/>
                        </a:spcAft>
                      </a:pPr>
                      <a:r>
                        <a:rPr lang="es-EC" sz="1200" dirty="0">
                          <a:effectLst/>
                        </a:rPr>
                        <a:t>89 Circuitos de Comercialización </a:t>
                      </a:r>
                      <a:endParaRPr lang="es-EC" sz="1400" dirty="0">
                        <a:effectLst/>
                        <a:latin typeface="Calibri"/>
                        <a:ea typeface="Calibri"/>
                        <a:cs typeface="Times New Roman"/>
                      </a:endParaRPr>
                    </a:p>
                  </a:txBody>
                  <a:tcPr marL="41408" marR="41408" marT="0" marB="0" anchor="ctr"/>
                </a:tc>
              </a:tr>
            </a:tbl>
          </a:graphicData>
        </a:graphic>
      </p:graphicFrame>
      <p:grpSp>
        <p:nvGrpSpPr>
          <p:cNvPr id="26" name="25 Grupo"/>
          <p:cNvGrpSpPr/>
          <p:nvPr/>
        </p:nvGrpSpPr>
        <p:grpSpPr>
          <a:xfrm>
            <a:off x="1070618" y="5621150"/>
            <a:ext cx="7794851" cy="1192226"/>
            <a:chOff x="1070618" y="5589240"/>
            <a:chExt cx="7794851" cy="1192226"/>
          </a:xfrm>
        </p:grpSpPr>
        <p:grpSp>
          <p:nvGrpSpPr>
            <p:cNvPr id="16" name="15 Grupo"/>
            <p:cNvGrpSpPr/>
            <p:nvPr/>
          </p:nvGrpSpPr>
          <p:grpSpPr>
            <a:xfrm>
              <a:off x="1070618" y="5899957"/>
              <a:ext cx="7488832" cy="881509"/>
              <a:chOff x="1475656" y="5641972"/>
              <a:chExt cx="7488832" cy="881509"/>
            </a:xfrm>
          </p:grpSpPr>
          <p:pic>
            <p:nvPicPr>
              <p:cNvPr id="7" name="Picture 2" descr="G:\logos_cialcos_mapas\AGROTURISMO_0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10910" y="5672811"/>
                <a:ext cx="1053578" cy="7554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G:\logos_cialcos_mapas\CANASTA_0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3768" y="5678239"/>
                <a:ext cx="1120407" cy="8033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G:\logos_cialcos_mapas\EXPORTACION CAMPESINA_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160" y="5672884"/>
                <a:ext cx="1088502" cy="7804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G:\logos_cialcos_mapas\FERIA_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75656" y="5653177"/>
                <a:ext cx="1213820" cy="87030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descr="G:\logos_cialcos_mapas\HORECAS_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85746" y="5678239"/>
                <a:ext cx="1042638" cy="7475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G:\logos_cialcos_mapas\TIENDA_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83968" y="5647659"/>
                <a:ext cx="1102825" cy="79072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9" descr="G:\logos_cialcos_mapas\PIE DE FINCA_00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91880" y="5641972"/>
                <a:ext cx="972296" cy="7688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G:\logos_cialcos_mapas\COMPRA PUBLICA_0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22056" y="5661248"/>
                <a:ext cx="934120" cy="7804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24 Grupo"/>
            <p:cNvGrpSpPr/>
            <p:nvPr/>
          </p:nvGrpSpPr>
          <p:grpSpPr>
            <a:xfrm>
              <a:off x="1403648" y="5589240"/>
              <a:ext cx="7461821" cy="430887"/>
              <a:chOff x="1403648" y="5589240"/>
              <a:chExt cx="7461821" cy="430887"/>
            </a:xfrm>
          </p:grpSpPr>
          <p:sp>
            <p:nvSpPr>
              <p:cNvPr id="17" name="16 CuadroTexto"/>
              <p:cNvSpPr txBox="1"/>
              <p:nvPr/>
            </p:nvSpPr>
            <p:spPr>
              <a:xfrm>
                <a:off x="1403648" y="5672281"/>
                <a:ext cx="724791" cy="276999"/>
              </a:xfrm>
              <a:prstGeom prst="rect">
                <a:avLst/>
              </a:prstGeom>
              <a:noFill/>
            </p:spPr>
            <p:txBody>
              <a:bodyPr wrap="square" rtlCol="0">
                <a:spAutoFit/>
              </a:bodyPr>
              <a:lstStyle/>
              <a:p>
                <a:r>
                  <a:rPr lang="es-EC" sz="1200" b="1" dirty="0" smtClean="0"/>
                  <a:t>FERIA</a:t>
                </a:r>
                <a:endParaRPr lang="es-EC" sz="1200" b="1" dirty="0"/>
              </a:p>
            </p:txBody>
          </p:sp>
          <p:sp>
            <p:nvSpPr>
              <p:cNvPr id="18" name="17 CuadroTexto"/>
              <p:cNvSpPr txBox="1"/>
              <p:nvPr/>
            </p:nvSpPr>
            <p:spPr>
              <a:xfrm>
                <a:off x="2238950" y="5642579"/>
                <a:ext cx="847892" cy="276999"/>
              </a:xfrm>
              <a:prstGeom prst="rect">
                <a:avLst/>
              </a:prstGeom>
              <a:noFill/>
            </p:spPr>
            <p:txBody>
              <a:bodyPr wrap="square" rtlCol="0">
                <a:spAutoFit/>
              </a:bodyPr>
              <a:lstStyle/>
              <a:p>
                <a:r>
                  <a:rPr lang="es-EC" sz="1200" b="1" dirty="0" smtClean="0"/>
                  <a:t>CANASTA</a:t>
                </a:r>
                <a:endParaRPr lang="es-EC" sz="1200" b="1" dirty="0"/>
              </a:p>
            </p:txBody>
          </p:sp>
          <p:sp>
            <p:nvSpPr>
              <p:cNvPr id="19" name="18 CuadroTexto"/>
              <p:cNvSpPr txBox="1"/>
              <p:nvPr/>
            </p:nvSpPr>
            <p:spPr>
              <a:xfrm>
                <a:off x="3135123" y="5589240"/>
                <a:ext cx="724791" cy="415498"/>
              </a:xfrm>
              <a:prstGeom prst="rect">
                <a:avLst/>
              </a:prstGeom>
              <a:noFill/>
            </p:spPr>
            <p:txBody>
              <a:bodyPr wrap="square" rtlCol="0">
                <a:spAutoFit/>
              </a:bodyPr>
              <a:lstStyle/>
              <a:p>
                <a:pPr algn="ctr"/>
                <a:r>
                  <a:rPr lang="es-EC" sz="1050" b="1" dirty="0" smtClean="0"/>
                  <a:t>VENTA EN FINCA</a:t>
                </a:r>
                <a:endParaRPr lang="es-EC" sz="1050" b="1" dirty="0"/>
              </a:p>
            </p:txBody>
          </p:sp>
          <p:sp>
            <p:nvSpPr>
              <p:cNvPr id="20" name="19 CuadroTexto"/>
              <p:cNvSpPr txBox="1"/>
              <p:nvPr/>
            </p:nvSpPr>
            <p:spPr>
              <a:xfrm>
                <a:off x="4100921" y="5658489"/>
                <a:ext cx="724791" cy="276999"/>
              </a:xfrm>
              <a:prstGeom prst="rect">
                <a:avLst/>
              </a:prstGeom>
              <a:noFill/>
            </p:spPr>
            <p:txBody>
              <a:bodyPr wrap="square" rtlCol="0">
                <a:spAutoFit/>
              </a:bodyPr>
              <a:lstStyle/>
              <a:p>
                <a:r>
                  <a:rPr lang="es-EC" sz="1200" b="1" dirty="0" smtClean="0"/>
                  <a:t>TIENDA</a:t>
                </a:r>
                <a:endParaRPr lang="es-EC" sz="1200" b="1" dirty="0"/>
              </a:p>
            </p:txBody>
          </p:sp>
          <p:sp>
            <p:nvSpPr>
              <p:cNvPr id="21" name="20 CuadroTexto"/>
              <p:cNvSpPr txBox="1"/>
              <p:nvPr/>
            </p:nvSpPr>
            <p:spPr>
              <a:xfrm>
                <a:off x="5580112" y="5658489"/>
                <a:ext cx="1197125" cy="261610"/>
              </a:xfrm>
              <a:prstGeom prst="rect">
                <a:avLst/>
              </a:prstGeom>
              <a:noFill/>
            </p:spPr>
            <p:txBody>
              <a:bodyPr wrap="square" rtlCol="0">
                <a:spAutoFit/>
              </a:bodyPr>
              <a:lstStyle/>
              <a:p>
                <a:r>
                  <a:rPr lang="es-EC" sz="1100" b="1" dirty="0" smtClean="0"/>
                  <a:t>EXPORTACIÓN</a:t>
                </a:r>
                <a:endParaRPr lang="es-EC" sz="1100" b="1" dirty="0"/>
              </a:p>
            </p:txBody>
          </p:sp>
          <p:sp>
            <p:nvSpPr>
              <p:cNvPr id="22" name="21 CuadroTexto"/>
              <p:cNvSpPr txBox="1"/>
              <p:nvPr/>
            </p:nvSpPr>
            <p:spPr>
              <a:xfrm>
                <a:off x="6516216" y="5589240"/>
                <a:ext cx="1296144" cy="430887"/>
              </a:xfrm>
              <a:prstGeom prst="rect">
                <a:avLst/>
              </a:prstGeom>
              <a:noFill/>
            </p:spPr>
            <p:txBody>
              <a:bodyPr wrap="square" rtlCol="0">
                <a:spAutoFit/>
              </a:bodyPr>
              <a:lstStyle/>
              <a:p>
                <a:pPr algn="ctr"/>
                <a:r>
                  <a:rPr lang="es-EC" sz="1100" b="1" dirty="0" smtClean="0"/>
                  <a:t>ABASTECIMIENTO HORECAS</a:t>
                </a:r>
                <a:endParaRPr lang="es-EC" sz="1100" b="1" dirty="0"/>
              </a:p>
            </p:txBody>
          </p:sp>
          <p:sp>
            <p:nvSpPr>
              <p:cNvPr id="23" name="22 CuadroTexto"/>
              <p:cNvSpPr txBox="1"/>
              <p:nvPr/>
            </p:nvSpPr>
            <p:spPr>
              <a:xfrm>
                <a:off x="7668344" y="5691878"/>
                <a:ext cx="1197125" cy="261610"/>
              </a:xfrm>
              <a:prstGeom prst="rect">
                <a:avLst/>
              </a:prstGeom>
              <a:noFill/>
            </p:spPr>
            <p:txBody>
              <a:bodyPr wrap="square" rtlCol="0">
                <a:spAutoFit/>
              </a:bodyPr>
              <a:lstStyle/>
              <a:p>
                <a:r>
                  <a:rPr lang="es-EC" sz="1100" b="1" dirty="0" smtClean="0"/>
                  <a:t>AGROTURISMO</a:t>
                </a:r>
                <a:endParaRPr lang="es-EC" sz="1100" b="1" dirty="0"/>
              </a:p>
            </p:txBody>
          </p:sp>
          <p:sp>
            <p:nvSpPr>
              <p:cNvPr id="24" name="23 CuadroTexto"/>
              <p:cNvSpPr txBox="1"/>
              <p:nvPr/>
            </p:nvSpPr>
            <p:spPr>
              <a:xfrm>
                <a:off x="4644008" y="5589240"/>
                <a:ext cx="1296144" cy="430887"/>
              </a:xfrm>
              <a:prstGeom prst="rect">
                <a:avLst/>
              </a:prstGeom>
              <a:noFill/>
            </p:spPr>
            <p:txBody>
              <a:bodyPr wrap="square" rtlCol="0">
                <a:spAutoFit/>
              </a:bodyPr>
              <a:lstStyle/>
              <a:p>
                <a:pPr algn="ctr"/>
                <a:r>
                  <a:rPr lang="es-EC" sz="1100" b="1" dirty="0" smtClean="0"/>
                  <a:t>COMPRA</a:t>
                </a:r>
              </a:p>
              <a:p>
                <a:pPr algn="ctr"/>
                <a:r>
                  <a:rPr lang="es-EC" sz="1100" b="1" dirty="0" smtClean="0"/>
                  <a:t>PÚBLICA</a:t>
                </a:r>
                <a:endParaRPr lang="es-EC" sz="1100" b="1" dirty="0"/>
              </a:p>
            </p:txBody>
          </p:sp>
        </p:grpSp>
      </p:grpSp>
      <p:grpSp>
        <p:nvGrpSpPr>
          <p:cNvPr id="3" name="2 Grupo"/>
          <p:cNvGrpSpPr/>
          <p:nvPr/>
        </p:nvGrpSpPr>
        <p:grpSpPr>
          <a:xfrm>
            <a:off x="2123728" y="1456584"/>
            <a:ext cx="160710" cy="3744416"/>
            <a:chOff x="2123728" y="1556792"/>
            <a:chExt cx="160710" cy="3744416"/>
          </a:xfrm>
        </p:grpSpPr>
        <p:sp>
          <p:nvSpPr>
            <p:cNvPr id="28" name="27 Estrella de 7 puntas"/>
            <p:cNvSpPr/>
            <p:nvPr/>
          </p:nvSpPr>
          <p:spPr>
            <a:xfrm>
              <a:off x="2128439" y="2204864"/>
              <a:ext cx="155999" cy="144016"/>
            </a:xfrm>
            <a:prstGeom prst="star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29" name="28 Estrella de 7 puntas"/>
            <p:cNvSpPr/>
            <p:nvPr/>
          </p:nvSpPr>
          <p:spPr>
            <a:xfrm>
              <a:off x="2123728" y="3140968"/>
              <a:ext cx="155999" cy="144016"/>
            </a:xfrm>
            <a:prstGeom prst="star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30" name="29 Estrella de 7 puntas"/>
            <p:cNvSpPr/>
            <p:nvPr/>
          </p:nvSpPr>
          <p:spPr>
            <a:xfrm>
              <a:off x="2123728" y="4509120"/>
              <a:ext cx="155999" cy="144016"/>
            </a:xfrm>
            <a:prstGeom prst="star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31" name="30 Estrella de 7 puntas"/>
            <p:cNvSpPr/>
            <p:nvPr/>
          </p:nvSpPr>
          <p:spPr>
            <a:xfrm>
              <a:off x="2123728" y="5157192"/>
              <a:ext cx="155999" cy="144016"/>
            </a:xfrm>
            <a:prstGeom prst="star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32" name="31 Estrella de 7 puntas"/>
            <p:cNvSpPr/>
            <p:nvPr/>
          </p:nvSpPr>
          <p:spPr>
            <a:xfrm>
              <a:off x="2123728" y="1556792"/>
              <a:ext cx="155999" cy="144016"/>
            </a:xfrm>
            <a:prstGeom prst="star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grpSp>
      <p:sp>
        <p:nvSpPr>
          <p:cNvPr id="33" name="32 Flecha derecha"/>
          <p:cNvSpPr/>
          <p:nvPr/>
        </p:nvSpPr>
        <p:spPr>
          <a:xfrm>
            <a:off x="5284078" y="2852936"/>
            <a:ext cx="1232138"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1400" dirty="0" smtClean="0"/>
              <a:t>APROX.</a:t>
            </a:r>
            <a:endParaRPr lang="es-EC" sz="1400" dirty="0"/>
          </a:p>
        </p:txBody>
      </p:sp>
      <p:sp>
        <p:nvSpPr>
          <p:cNvPr id="34" name="33 Estrella de 7 puntas"/>
          <p:cNvSpPr/>
          <p:nvPr/>
        </p:nvSpPr>
        <p:spPr>
          <a:xfrm>
            <a:off x="688986" y="5463201"/>
            <a:ext cx="155999" cy="144016"/>
          </a:xfrm>
          <a:prstGeom prst="star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35" name="34 CuadroTexto"/>
          <p:cNvSpPr txBox="1"/>
          <p:nvPr/>
        </p:nvSpPr>
        <p:spPr>
          <a:xfrm>
            <a:off x="829238" y="5408942"/>
            <a:ext cx="2855312" cy="261610"/>
          </a:xfrm>
          <a:prstGeom prst="rect">
            <a:avLst/>
          </a:prstGeom>
          <a:noFill/>
        </p:spPr>
        <p:txBody>
          <a:bodyPr wrap="square" rtlCol="0">
            <a:spAutoFit/>
          </a:bodyPr>
          <a:lstStyle/>
          <a:p>
            <a:r>
              <a:rPr lang="es-EC" sz="1100" b="1" dirty="0" smtClean="0">
                <a:solidFill>
                  <a:schemeClr val="accent6">
                    <a:lumMod val="75000"/>
                  </a:schemeClr>
                </a:solidFill>
              </a:rPr>
              <a:t>Provincia piloto para sello AFC</a:t>
            </a:r>
            <a:endParaRPr lang="es-EC" sz="1100" b="1" dirty="0">
              <a:solidFill>
                <a:schemeClr val="accent6">
                  <a:lumMod val="75000"/>
                </a:schemeClr>
              </a:solidFill>
            </a:endParaRPr>
          </a:p>
        </p:txBody>
      </p:sp>
    </p:spTree>
    <p:extLst>
      <p:ext uri="{BB962C8B-B14F-4D97-AF65-F5344CB8AC3E}">
        <p14:creationId xmlns:p14="http://schemas.microsoft.com/office/powerpoint/2010/main" val="21182200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3 Diagrama"/>
          <p:cNvGraphicFramePr/>
          <p:nvPr>
            <p:extLst>
              <p:ext uri="{D42A27DB-BD31-4B8C-83A1-F6EECF244321}">
                <p14:modId xmlns:p14="http://schemas.microsoft.com/office/powerpoint/2010/main" val="3281154291"/>
              </p:ext>
            </p:extLst>
          </p:nvPr>
        </p:nvGraphicFramePr>
        <p:xfrm>
          <a:off x="563670" y="404664"/>
          <a:ext cx="10332640" cy="6264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1 Título"/>
          <p:cNvSpPr txBox="1">
            <a:spLocks/>
          </p:cNvSpPr>
          <p:nvPr/>
        </p:nvSpPr>
        <p:spPr>
          <a:xfrm>
            <a:off x="323528" y="116632"/>
            <a:ext cx="8229600" cy="86409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C" sz="3200" b="1" dirty="0" smtClean="0"/>
              <a:t>Proceso de implementación </a:t>
            </a:r>
            <a:endParaRPr lang="es-EC" sz="3200" b="1" dirty="0"/>
          </a:p>
        </p:txBody>
      </p:sp>
      <p:sp>
        <p:nvSpPr>
          <p:cNvPr id="2" name="1 Rombo"/>
          <p:cNvSpPr/>
          <p:nvPr/>
        </p:nvSpPr>
        <p:spPr>
          <a:xfrm>
            <a:off x="110585" y="1202499"/>
            <a:ext cx="678554" cy="726508"/>
          </a:xfrm>
          <a:prstGeom prst="diamond">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EC" dirty="0" smtClean="0">
                <a:solidFill>
                  <a:schemeClr val="tx2">
                    <a:lumMod val="50000"/>
                  </a:schemeClr>
                </a:solidFill>
              </a:rPr>
              <a:t>1</a:t>
            </a:r>
            <a:endParaRPr lang="es-EC" dirty="0">
              <a:solidFill>
                <a:schemeClr val="tx2">
                  <a:lumMod val="50000"/>
                </a:schemeClr>
              </a:solidFill>
            </a:endParaRPr>
          </a:p>
        </p:txBody>
      </p:sp>
      <p:sp>
        <p:nvSpPr>
          <p:cNvPr id="5" name="4 Rombo"/>
          <p:cNvSpPr/>
          <p:nvPr/>
        </p:nvSpPr>
        <p:spPr>
          <a:xfrm>
            <a:off x="110585" y="2482241"/>
            <a:ext cx="678554" cy="726508"/>
          </a:xfrm>
          <a:prstGeom prst="diamond">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EC" dirty="0" smtClean="0">
                <a:solidFill>
                  <a:schemeClr val="tx2">
                    <a:lumMod val="50000"/>
                  </a:schemeClr>
                </a:solidFill>
              </a:rPr>
              <a:t>2</a:t>
            </a:r>
            <a:endParaRPr lang="es-EC" dirty="0">
              <a:solidFill>
                <a:schemeClr val="tx2">
                  <a:lumMod val="50000"/>
                </a:schemeClr>
              </a:solidFill>
            </a:endParaRPr>
          </a:p>
        </p:txBody>
      </p:sp>
      <p:sp>
        <p:nvSpPr>
          <p:cNvPr id="6" name="5 Rombo"/>
          <p:cNvSpPr/>
          <p:nvPr/>
        </p:nvSpPr>
        <p:spPr>
          <a:xfrm>
            <a:off x="148162" y="3799561"/>
            <a:ext cx="678554" cy="726508"/>
          </a:xfrm>
          <a:prstGeom prst="diamond">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EC" dirty="0" smtClean="0">
                <a:solidFill>
                  <a:schemeClr val="tx2">
                    <a:lumMod val="50000"/>
                  </a:schemeClr>
                </a:solidFill>
              </a:rPr>
              <a:t>3</a:t>
            </a:r>
            <a:endParaRPr lang="es-EC" dirty="0">
              <a:solidFill>
                <a:schemeClr val="tx2">
                  <a:lumMod val="50000"/>
                </a:schemeClr>
              </a:solidFill>
            </a:endParaRPr>
          </a:p>
        </p:txBody>
      </p:sp>
      <p:sp>
        <p:nvSpPr>
          <p:cNvPr id="7" name="6 Rombo"/>
          <p:cNvSpPr/>
          <p:nvPr/>
        </p:nvSpPr>
        <p:spPr>
          <a:xfrm>
            <a:off x="148161" y="5091829"/>
            <a:ext cx="678554" cy="726508"/>
          </a:xfrm>
          <a:prstGeom prst="diamond">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EC" dirty="0" smtClean="0">
                <a:solidFill>
                  <a:schemeClr val="tx2">
                    <a:lumMod val="50000"/>
                  </a:schemeClr>
                </a:solidFill>
              </a:rPr>
              <a:t>4</a:t>
            </a:r>
            <a:endParaRPr lang="es-EC" dirty="0">
              <a:solidFill>
                <a:schemeClr val="tx2">
                  <a:lumMod val="50000"/>
                </a:schemeClr>
              </a:solidFill>
            </a:endParaRPr>
          </a:p>
        </p:txBody>
      </p:sp>
    </p:spTree>
    <p:extLst>
      <p:ext uri="{BB962C8B-B14F-4D97-AF65-F5344CB8AC3E}">
        <p14:creationId xmlns:p14="http://schemas.microsoft.com/office/powerpoint/2010/main" val="936702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2 Marcador de contenido"/>
          <p:cNvSpPr txBox="1">
            <a:spLocks/>
          </p:cNvSpPr>
          <p:nvPr/>
        </p:nvSpPr>
        <p:spPr>
          <a:xfrm>
            <a:off x="457200" y="1309254"/>
            <a:ext cx="8229600" cy="1766455"/>
          </a:xfrm>
          <a:prstGeom prst="rect">
            <a:avLst/>
          </a:prstGeom>
        </p:spPr>
        <p:txBody>
          <a:bodyPr vert="horz" lIns="91440" tIns="45720" rIns="91440" bIns="45720" rtlCol="0">
            <a:normAutofit/>
          </a:body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s-EC" sz="2000" b="0" i="0" u="none" strike="noStrike" kern="1200" cap="none" spc="0" normalizeH="0" baseline="0" noProof="0" dirty="0" smtClean="0">
                <a:ln>
                  <a:noFill/>
                </a:ln>
                <a:effectLst/>
                <a:uLnTx/>
                <a:uFillTx/>
                <a:latin typeface="+mn-lt"/>
                <a:ea typeface="+mn-ea"/>
                <a:cs typeface="+mn-cs"/>
              </a:rPr>
              <a:t>Impulsar estrategias para la </a:t>
            </a:r>
            <a:r>
              <a:rPr kumimoji="0" lang="es-EC" sz="2000" b="1" i="1" u="none" strike="noStrike" kern="1200" cap="none" spc="0" normalizeH="0" baseline="0" noProof="0" dirty="0" smtClean="0">
                <a:ln>
                  <a:noFill/>
                </a:ln>
                <a:effectLst/>
                <a:uLnTx/>
                <a:uFillTx/>
                <a:latin typeface="+mn-lt"/>
                <a:ea typeface="+mn-ea"/>
                <a:cs typeface="+mn-cs"/>
              </a:rPr>
              <a:t>comercialización alternativa de alimentos</a:t>
            </a:r>
            <a:r>
              <a:rPr kumimoji="0" lang="es-EC" sz="2000" b="0" i="0" u="none" strike="noStrike" kern="1200" cap="none" spc="0" normalizeH="0" baseline="0" noProof="0" dirty="0" smtClean="0">
                <a:ln>
                  <a:noFill/>
                </a:ln>
                <a:effectLst/>
                <a:uLnTx/>
                <a:uFillTx/>
                <a:latin typeface="+mn-lt"/>
                <a:ea typeface="+mn-ea"/>
                <a:cs typeface="+mn-cs"/>
              </a:rPr>
              <a:t> provenientes de organizaciones campesinas con la finalidad de incentivar un comercio justo para el pequeño y mediano productor.</a:t>
            </a:r>
            <a:endParaRPr kumimoji="0" lang="es-EC" sz="2000" b="0" i="0" u="none" strike="noStrike" kern="1200" cap="none" spc="0" normalizeH="0" baseline="0" noProof="0" dirty="0">
              <a:ln>
                <a:noFill/>
              </a:ln>
              <a:effectLst/>
              <a:uLnTx/>
              <a:uFillTx/>
              <a:latin typeface="+mn-lt"/>
              <a:ea typeface="+mn-ea"/>
              <a:cs typeface="+mn-cs"/>
            </a:endParaRPr>
          </a:p>
        </p:txBody>
      </p:sp>
      <p:sp>
        <p:nvSpPr>
          <p:cNvPr id="11" name="10 Flecha abajo"/>
          <p:cNvSpPr/>
          <p:nvPr/>
        </p:nvSpPr>
        <p:spPr>
          <a:xfrm>
            <a:off x="1946563" y="2334470"/>
            <a:ext cx="263236" cy="762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EC"/>
          </a:p>
        </p:txBody>
      </p:sp>
      <p:sp>
        <p:nvSpPr>
          <p:cNvPr id="12" name="11 Flecha abajo"/>
          <p:cNvSpPr/>
          <p:nvPr/>
        </p:nvSpPr>
        <p:spPr>
          <a:xfrm>
            <a:off x="6553200" y="2334470"/>
            <a:ext cx="263236" cy="7620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13" name="12 CuadroTexto"/>
          <p:cNvSpPr txBox="1"/>
          <p:nvPr/>
        </p:nvSpPr>
        <p:spPr>
          <a:xfrm>
            <a:off x="290945" y="3338928"/>
            <a:ext cx="3574473" cy="12003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s-EC" dirty="0" smtClean="0">
                <a:solidFill>
                  <a:schemeClr val="tx1"/>
                </a:solidFill>
              </a:rPr>
              <a:t>Garantía de Soberanía Alimentaria:</a:t>
            </a:r>
          </a:p>
          <a:p>
            <a:pPr algn="ctr"/>
            <a:r>
              <a:rPr lang="es-EC" dirty="0" smtClean="0">
                <a:solidFill>
                  <a:schemeClr val="tx1"/>
                </a:solidFill>
              </a:rPr>
              <a:t>“Alimentos sanos, nutritivos y culturalmente apropiados”</a:t>
            </a:r>
          </a:p>
          <a:p>
            <a:pPr algn="ctr"/>
            <a:endParaRPr lang="es-EC" dirty="0" smtClean="0"/>
          </a:p>
        </p:txBody>
      </p:sp>
      <p:sp>
        <p:nvSpPr>
          <p:cNvPr id="14" name="13 CuadroTexto"/>
          <p:cNvSpPr txBox="1"/>
          <p:nvPr/>
        </p:nvSpPr>
        <p:spPr>
          <a:xfrm>
            <a:off x="4897581" y="3338928"/>
            <a:ext cx="3574473" cy="120032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s-EC" dirty="0" smtClean="0">
                <a:solidFill>
                  <a:schemeClr val="tx1"/>
                </a:solidFill>
              </a:rPr>
              <a:t>Fortalecimiento de Economías Campesinas</a:t>
            </a:r>
          </a:p>
          <a:p>
            <a:pPr algn="ctr"/>
            <a:r>
              <a:rPr lang="es-EC" dirty="0" smtClean="0">
                <a:solidFill>
                  <a:schemeClr val="tx1"/>
                </a:solidFill>
              </a:rPr>
              <a:t>Inclusión Económica y Social</a:t>
            </a:r>
          </a:p>
          <a:p>
            <a:pPr algn="ctr"/>
            <a:r>
              <a:rPr lang="es-EC" dirty="0" smtClean="0">
                <a:solidFill>
                  <a:schemeClr val="tx1"/>
                </a:solidFill>
              </a:rPr>
              <a:t>Desarrollo Territorial</a:t>
            </a:r>
            <a:endParaRPr lang="es-EC" dirty="0" smtClean="0"/>
          </a:p>
        </p:txBody>
      </p:sp>
      <p:sp>
        <p:nvSpPr>
          <p:cNvPr id="15" name="14 CuadroTexto"/>
          <p:cNvSpPr txBox="1"/>
          <p:nvPr/>
        </p:nvSpPr>
        <p:spPr>
          <a:xfrm>
            <a:off x="1780294" y="5389402"/>
            <a:ext cx="5285510"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endParaRPr lang="es-EC" dirty="0" smtClean="0"/>
          </a:p>
          <a:p>
            <a:pPr algn="ctr"/>
            <a:r>
              <a:rPr lang="es-EC" dirty="0" smtClean="0">
                <a:solidFill>
                  <a:schemeClr val="tx1"/>
                </a:solidFill>
              </a:rPr>
              <a:t>Sistemas Agroalimentarios Sostenibles</a:t>
            </a:r>
          </a:p>
          <a:p>
            <a:pPr algn="ctr"/>
            <a:endParaRPr lang="es-EC" dirty="0" smtClean="0"/>
          </a:p>
        </p:txBody>
      </p:sp>
      <p:cxnSp>
        <p:nvCxnSpPr>
          <p:cNvPr id="16" name="15 Conector recto de flecha"/>
          <p:cNvCxnSpPr>
            <a:endCxn id="15" idx="0"/>
          </p:cNvCxnSpPr>
          <p:nvPr/>
        </p:nvCxnSpPr>
        <p:spPr>
          <a:xfrm>
            <a:off x="2209799" y="4553112"/>
            <a:ext cx="2213250" cy="83629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7" name="16 Conector recto de flecha"/>
          <p:cNvCxnSpPr>
            <a:stCxn id="14" idx="2"/>
          </p:cNvCxnSpPr>
          <p:nvPr/>
        </p:nvCxnSpPr>
        <p:spPr>
          <a:xfrm flipH="1">
            <a:off x="4575449" y="4539257"/>
            <a:ext cx="2109369" cy="83629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8" name="1 Título"/>
          <p:cNvSpPr txBox="1">
            <a:spLocks/>
          </p:cNvSpPr>
          <p:nvPr/>
        </p:nvSpPr>
        <p:spPr>
          <a:xfrm>
            <a:off x="2650603" y="328203"/>
            <a:ext cx="5842321" cy="8981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s-ES" sz="3200" b="1" dirty="0" smtClean="0"/>
              <a:t>Misión de la CGRC</a:t>
            </a:r>
            <a:endParaRPr lang="es-ES" sz="3200" b="1" dirty="0"/>
          </a:p>
        </p:txBody>
      </p:sp>
    </p:spTree>
    <p:extLst>
      <p:ext uri="{BB962C8B-B14F-4D97-AF65-F5344CB8AC3E}">
        <p14:creationId xmlns:p14="http://schemas.microsoft.com/office/powerpoint/2010/main" val="23572214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7 Tabla"/>
          <p:cNvGraphicFramePr>
            <a:graphicFrameLocks noGrp="1"/>
          </p:cNvGraphicFramePr>
          <p:nvPr>
            <p:extLst>
              <p:ext uri="{D42A27DB-BD31-4B8C-83A1-F6EECF244321}">
                <p14:modId xmlns:p14="http://schemas.microsoft.com/office/powerpoint/2010/main" val="394414997"/>
              </p:ext>
            </p:extLst>
          </p:nvPr>
        </p:nvGraphicFramePr>
        <p:xfrm>
          <a:off x="179512" y="332656"/>
          <a:ext cx="8712967" cy="6192688"/>
        </p:xfrm>
        <a:graphic>
          <a:graphicData uri="http://schemas.openxmlformats.org/drawingml/2006/table">
            <a:tbl>
              <a:tblPr firstRow="1" firstCol="1" bandRow="1">
                <a:tableStyleId>{BC89EF96-8CEA-46FF-86C4-4CE0E7609802}</a:tableStyleId>
              </a:tblPr>
              <a:tblGrid>
                <a:gridCol w="2905841"/>
                <a:gridCol w="2903563"/>
                <a:gridCol w="2903563"/>
              </a:tblGrid>
              <a:tr h="6192688">
                <a:tc>
                  <a:txBody>
                    <a:bodyPr/>
                    <a:lstStyle/>
                    <a:p>
                      <a:pPr marL="111125" marR="111760">
                        <a:lnSpc>
                          <a:spcPct val="115000"/>
                        </a:lnSpc>
                        <a:spcAft>
                          <a:spcPts val="0"/>
                        </a:spcAft>
                      </a:pPr>
                      <a:r>
                        <a:rPr lang="es-EC" sz="800" dirty="0">
                          <a:effectLst/>
                        </a:rPr>
                        <a:t> </a:t>
                      </a:r>
                    </a:p>
                    <a:p>
                      <a:pPr marL="111125" marR="111760" algn="ctr">
                        <a:lnSpc>
                          <a:spcPct val="115000"/>
                        </a:lnSpc>
                        <a:spcAft>
                          <a:spcPts val="0"/>
                        </a:spcAft>
                      </a:pPr>
                      <a:r>
                        <a:rPr lang="es-EC" sz="1000" dirty="0">
                          <a:effectLst/>
                        </a:rPr>
                        <a:t>ASISTENCIA PARA AGRICULTORES DE ESCASOS RECURSOS – PROYECTO 2KR</a:t>
                      </a:r>
                      <a:endParaRPr lang="es-EC" sz="800" dirty="0">
                        <a:effectLst/>
                      </a:endParaRPr>
                    </a:p>
                    <a:p>
                      <a:pPr marL="111125" marR="111760">
                        <a:lnSpc>
                          <a:spcPct val="115000"/>
                        </a:lnSpc>
                        <a:spcAft>
                          <a:spcPts val="0"/>
                        </a:spcAft>
                      </a:pPr>
                      <a:r>
                        <a:rPr lang="es-EC" sz="800" dirty="0">
                          <a:effectLst/>
                        </a:rPr>
                        <a:t> </a:t>
                      </a:r>
                    </a:p>
                    <a:p>
                      <a:pPr marL="111125" marR="111760">
                        <a:lnSpc>
                          <a:spcPct val="115000"/>
                        </a:lnSpc>
                        <a:spcAft>
                          <a:spcPts val="0"/>
                        </a:spcAft>
                      </a:pPr>
                      <a:r>
                        <a:rPr lang="es-EC" sz="800" dirty="0">
                          <a:effectLst/>
                        </a:rPr>
                        <a:t> </a:t>
                      </a:r>
                    </a:p>
                    <a:p>
                      <a:pPr marL="111125" marR="111760">
                        <a:lnSpc>
                          <a:spcPct val="115000"/>
                        </a:lnSpc>
                        <a:spcAft>
                          <a:spcPts val="0"/>
                        </a:spcAft>
                      </a:pPr>
                      <a:r>
                        <a:rPr lang="es-EC" sz="800" dirty="0">
                          <a:effectLst/>
                        </a:rPr>
                        <a:t>VISIÓN</a:t>
                      </a:r>
                    </a:p>
                    <a:p>
                      <a:pPr marL="111125" marR="111760">
                        <a:lnSpc>
                          <a:spcPct val="115000"/>
                        </a:lnSpc>
                        <a:spcAft>
                          <a:spcPts val="0"/>
                        </a:spcAft>
                      </a:pPr>
                      <a:r>
                        <a:rPr lang="es-EC" sz="800" dirty="0">
                          <a:effectLst/>
                        </a:rPr>
                        <a:t> </a:t>
                      </a:r>
                    </a:p>
                    <a:p>
                      <a:pPr marL="111125" marR="111760" algn="just">
                        <a:lnSpc>
                          <a:spcPct val="115000"/>
                        </a:lnSpc>
                        <a:spcAft>
                          <a:spcPts val="0"/>
                        </a:spcAft>
                      </a:pPr>
                      <a:r>
                        <a:rPr lang="es-EC" sz="800" dirty="0">
                          <a:effectLst/>
                        </a:rPr>
                        <a:t>Mejorar la calidad de vida de la población rural, con base en el cumplimiento de las políticas y ejes de la Gran Minga Nacional Agropecuaria, en concordancia con los acuerdos de cooperación entre los gobiernos de Ecuador y Japón, a fin de contribuir al desarrollo agroalimentario, social y económico del país.</a:t>
                      </a:r>
                    </a:p>
                    <a:p>
                      <a:pPr marL="111125" marR="111760">
                        <a:lnSpc>
                          <a:spcPct val="115000"/>
                        </a:lnSpc>
                        <a:spcAft>
                          <a:spcPts val="0"/>
                        </a:spcAft>
                      </a:pPr>
                      <a:r>
                        <a:rPr lang="es-EC" sz="800" dirty="0">
                          <a:effectLst/>
                        </a:rPr>
                        <a:t> </a:t>
                      </a:r>
                    </a:p>
                    <a:p>
                      <a:pPr marL="111125" marR="111760">
                        <a:lnSpc>
                          <a:spcPct val="115000"/>
                        </a:lnSpc>
                        <a:spcAft>
                          <a:spcPts val="0"/>
                        </a:spcAft>
                      </a:pPr>
                      <a:r>
                        <a:rPr lang="es-EC" sz="800" dirty="0">
                          <a:effectLst/>
                        </a:rPr>
                        <a:t> </a:t>
                      </a:r>
                    </a:p>
                    <a:p>
                      <a:pPr marL="111125" marR="111760">
                        <a:lnSpc>
                          <a:spcPct val="115000"/>
                        </a:lnSpc>
                        <a:spcAft>
                          <a:spcPts val="0"/>
                        </a:spcAft>
                      </a:pPr>
                      <a:r>
                        <a:rPr lang="es-EC" sz="800" dirty="0">
                          <a:effectLst/>
                        </a:rPr>
                        <a:t>MISIÓN</a:t>
                      </a:r>
                    </a:p>
                    <a:p>
                      <a:pPr marL="111125" marR="111760">
                        <a:lnSpc>
                          <a:spcPct val="115000"/>
                        </a:lnSpc>
                        <a:spcAft>
                          <a:spcPts val="0"/>
                        </a:spcAft>
                      </a:pPr>
                      <a:r>
                        <a:rPr lang="es-EC" sz="800" dirty="0">
                          <a:effectLst/>
                        </a:rPr>
                        <a:t> </a:t>
                      </a:r>
                    </a:p>
                    <a:p>
                      <a:pPr marL="111125" marR="111760" algn="just">
                        <a:lnSpc>
                          <a:spcPct val="115000"/>
                        </a:lnSpc>
                        <a:spcAft>
                          <a:spcPts val="0"/>
                        </a:spcAft>
                      </a:pPr>
                      <a:r>
                        <a:rPr lang="es-EC" sz="800" dirty="0">
                          <a:effectLst/>
                        </a:rPr>
                        <a:t>Contribuir al desarrollo socio – económico de las familias rurales y comunidades a nivel nacional, de acuerdo a criterios de equidad, preservación del medio ambiente, sostenibilidad y cooperación, para elevar el nivel de vida de los agricultores más vulnerables.</a:t>
                      </a:r>
                    </a:p>
                    <a:p>
                      <a:pPr marL="111125" marR="111760">
                        <a:lnSpc>
                          <a:spcPct val="115000"/>
                        </a:lnSpc>
                        <a:spcAft>
                          <a:spcPts val="0"/>
                        </a:spcAft>
                      </a:pPr>
                      <a:r>
                        <a:rPr lang="es-EC" sz="800" dirty="0">
                          <a:effectLst/>
                        </a:rPr>
                        <a:t> </a:t>
                      </a:r>
                    </a:p>
                    <a:p>
                      <a:pPr marL="111125" marR="111760">
                        <a:lnSpc>
                          <a:spcPct val="115000"/>
                        </a:lnSpc>
                        <a:spcAft>
                          <a:spcPts val="0"/>
                        </a:spcAft>
                      </a:pPr>
                      <a:r>
                        <a:rPr lang="es-EC" sz="800" dirty="0">
                          <a:effectLst/>
                        </a:rPr>
                        <a:t> </a:t>
                      </a:r>
                    </a:p>
                    <a:p>
                      <a:pPr marL="111125" marR="111760">
                        <a:lnSpc>
                          <a:spcPct val="115000"/>
                        </a:lnSpc>
                        <a:spcAft>
                          <a:spcPts val="0"/>
                        </a:spcAft>
                      </a:pPr>
                      <a:r>
                        <a:rPr lang="es-EC" sz="800" dirty="0">
                          <a:effectLst/>
                        </a:rPr>
                        <a:t>OBJETIVO</a:t>
                      </a:r>
                    </a:p>
                    <a:p>
                      <a:pPr marL="111125" marR="111760">
                        <a:lnSpc>
                          <a:spcPct val="115000"/>
                        </a:lnSpc>
                        <a:spcAft>
                          <a:spcPts val="0"/>
                        </a:spcAft>
                      </a:pPr>
                      <a:r>
                        <a:rPr lang="es-EC" sz="800" dirty="0">
                          <a:effectLst/>
                        </a:rPr>
                        <a:t> </a:t>
                      </a:r>
                    </a:p>
                    <a:p>
                      <a:pPr marL="111125" marR="111760" algn="just">
                        <a:lnSpc>
                          <a:spcPct val="115000"/>
                        </a:lnSpc>
                        <a:spcAft>
                          <a:spcPts val="0"/>
                        </a:spcAft>
                      </a:pPr>
                      <a:r>
                        <a:rPr lang="es-EC" sz="800" dirty="0">
                          <a:effectLst/>
                        </a:rPr>
                        <a:t>Apoyar a pequeñas organizaciones campesinas del agro, mediante la implementación de iniciativas agro productivas, insertadas en las competencias y en el marco de las políticas del sector, a través de la articulación con los diferentes programas y proyectos del MAG, con el fin de involucrarlas al desarrollo socio económico del país.</a:t>
                      </a:r>
                      <a:endParaRPr lang="es-EC" sz="800" dirty="0">
                        <a:effectLst/>
                        <a:latin typeface="Calibri"/>
                        <a:ea typeface="Calibri"/>
                        <a:cs typeface="Times New Roman"/>
                      </a:endParaRPr>
                    </a:p>
                  </a:txBody>
                  <a:tcPr marL="42102" marR="42102" marT="0" marB="0"/>
                </a:tc>
                <a:tc>
                  <a:txBody>
                    <a:bodyPr/>
                    <a:lstStyle/>
                    <a:p>
                      <a:pPr>
                        <a:lnSpc>
                          <a:spcPct val="115000"/>
                        </a:lnSpc>
                        <a:spcAft>
                          <a:spcPts val="0"/>
                        </a:spcAft>
                      </a:pPr>
                      <a:r>
                        <a:rPr lang="es-EC" sz="800">
                          <a:effectLst/>
                        </a:rPr>
                        <a:t> </a:t>
                      </a:r>
                    </a:p>
                    <a:p>
                      <a:pPr marR="20955" algn="ctr">
                        <a:lnSpc>
                          <a:spcPct val="115000"/>
                        </a:lnSpc>
                        <a:spcAft>
                          <a:spcPts val="0"/>
                        </a:spcAft>
                        <a:tabLst>
                          <a:tab pos="3229610" algn="l"/>
                        </a:tabLst>
                      </a:pPr>
                      <a:r>
                        <a:rPr lang="es-EC" sz="1000">
                          <a:effectLst/>
                        </a:rPr>
                        <a:t>CONDICIONES GENERALES PARA ACCEDER A LOS FONDOS 2KR</a:t>
                      </a:r>
                      <a:endParaRPr lang="es-EC" sz="800">
                        <a:effectLst/>
                      </a:endParaRPr>
                    </a:p>
                    <a:p>
                      <a:pPr marR="20955">
                        <a:lnSpc>
                          <a:spcPct val="115000"/>
                        </a:lnSpc>
                        <a:spcAft>
                          <a:spcPts val="0"/>
                        </a:spcAft>
                        <a:tabLst>
                          <a:tab pos="3229610" algn="l"/>
                        </a:tabLst>
                      </a:pPr>
                      <a:r>
                        <a:rPr lang="es-EC" sz="800">
                          <a:effectLst/>
                        </a:rPr>
                        <a:t> </a:t>
                      </a:r>
                    </a:p>
                    <a:p>
                      <a:pPr marR="20955" algn="just">
                        <a:lnSpc>
                          <a:spcPct val="115000"/>
                        </a:lnSpc>
                        <a:spcAft>
                          <a:spcPts val="0"/>
                        </a:spcAft>
                        <a:tabLst>
                          <a:tab pos="3229610" algn="l"/>
                        </a:tabLst>
                      </a:pPr>
                      <a:r>
                        <a:rPr lang="es-EC" sz="800">
                          <a:effectLst/>
                        </a:rPr>
                        <a:t>Las iniciativas agroproductivas deberán estar alineadas a la Gran Minga Nacional Agropecuaria y preferentemente deberán contar con la participación de otros programas y proyectos del MAG, a fin de desarrollar intervenciones integrales.</a:t>
                      </a:r>
                    </a:p>
                    <a:p>
                      <a:pPr marR="20955" algn="just">
                        <a:lnSpc>
                          <a:spcPct val="115000"/>
                        </a:lnSpc>
                        <a:spcAft>
                          <a:spcPts val="0"/>
                        </a:spcAft>
                        <a:tabLst>
                          <a:tab pos="3229610" algn="l"/>
                        </a:tabLst>
                      </a:pPr>
                      <a:r>
                        <a:rPr lang="es-EC" sz="800">
                          <a:effectLst/>
                        </a:rPr>
                        <a:t>El plazo de implementación de las iniciativas agroproductivas es de un año a partir de la asignación del presupuesto.</a:t>
                      </a:r>
                    </a:p>
                    <a:p>
                      <a:pPr marR="20955" algn="just">
                        <a:lnSpc>
                          <a:spcPct val="115000"/>
                        </a:lnSpc>
                        <a:spcAft>
                          <a:spcPts val="0"/>
                        </a:spcAft>
                        <a:tabLst>
                          <a:tab pos="3229610" algn="l"/>
                        </a:tabLst>
                      </a:pPr>
                      <a:r>
                        <a:rPr lang="es-EC" sz="800">
                          <a:effectLst/>
                        </a:rPr>
                        <a:t> </a:t>
                      </a:r>
                    </a:p>
                    <a:p>
                      <a:pPr marR="20955" algn="just">
                        <a:lnSpc>
                          <a:spcPct val="115000"/>
                        </a:lnSpc>
                        <a:spcAft>
                          <a:spcPts val="0"/>
                        </a:spcAft>
                        <a:tabLst>
                          <a:tab pos="3229610" algn="l"/>
                        </a:tabLst>
                      </a:pPr>
                      <a:r>
                        <a:rPr lang="es-EC" sz="800">
                          <a:effectLst/>
                        </a:rPr>
                        <a:t>El financiamiento con fondos 2KR se otorgará por una sola vez.</a:t>
                      </a:r>
                    </a:p>
                    <a:p>
                      <a:pPr marR="20955" algn="just">
                        <a:lnSpc>
                          <a:spcPct val="115000"/>
                        </a:lnSpc>
                        <a:spcAft>
                          <a:spcPts val="0"/>
                        </a:spcAft>
                        <a:tabLst>
                          <a:tab pos="3229610" algn="l"/>
                        </a:tabLst>
                      </a:pPr>
                      <a:r>
                        <a:rPr lang="es-EC" sz="800">
                          <a:effectLst/>
                        </a:rPr>
                        <a:t> </a:t>
                      </a:r>
                    </a:p>
                    <a:p>
                      <a:pPr marR="20955" algn="just">
                        <a:lnSpc>
                          <a:spcPct val="115000"/>
                        </a:lnSpc>
                        <a:spcAft>
                          <a:spcPts val="0"/>
                        </a:spcAft>
                        <a:tabLst>
                          <a:tab pos="3229610" algn="l"/>
                        </a:tabLst>
                      </a:pPr>
                      <a:r>
                        <a:rPr lang="es-EC" sz="800">
                          <a:effectLst/>
                        </a:rPr>
                        <a:t>No se financiarán incrementos a los presupuestos aprobados para la implementación de iniciativas agroproductivas.</a:t>
                      </a:r>
                    </a:p>
                    <a:p>
                      <a:pPr marR="20955" algn="just">
                        <a:lnSpc>
                          <a:spcPct val="115000"/>
                        </a:lnSpc>
                        <a:spcAft>
                          <a:spcPts val="0"/>
                        </a:spcAft>
                        <a:tabLst>
                          <a:tab pos="3229610" algn="l"/>
                        </a:tabLst>
                      </a:pPr>
                      <a:r>
                        <a:rPr lang="es-EC" sz="800">
                          <a:effectLst/>
                        </a:rPr>
                        <a:t> </a:t>
                      </a:r>
                    </a:p>
                    <a:p>
                      <a:pPr marR="20955" algn="just">
                        <a:lnSpc>
                          <a:spcPct val="115000"/>
                        </a:lnSpc>
                        <a:spcAft>
                          <a:spcPts val="0"/>
                        </a:spcAft>
                        <a:tabLst>
                          <a:tab pos="3229610" algn="l"/>
                        </a:tabLst>
                      </a:pPr>
                      <a:r>
                        <a:rPr lang="es-EC" sz="800">
                          <a:effectLst/>
                        </a:rPr>
                        <a:t>El monto de cada iniciativa no podrá sobrepasar los USD 200.000.00, incluidos los valores de fiscalización y auditoría del 4% del valor total.</a:t>
                      </a:r>
                      <a:endParaRPr lang="es-EC" sz="800">
                        <a:effectLst/>
                        <a:latin typeface="Calibri"/>
                        <a:ea typeface="Calibri"/>
                        <a:cs typeface="Times New Roman"/>
                      </a:endParaRPr>
                    </a:p>
                  </a:txBody>
                  <a:tcPr marL="42102" marR="42102" marT="0" marB="0"/>
                </a:tc>
                <a:tc>
                  <a:txBody>
                    <a:bodyPr/>
                    <a:lstStyle/>
                    <a:p>
                      <a:pPr>
                        <a:lnSpc>
                          <a:spcPct val="115000"/>
                        </a:lnSpc>
                        <a:spcAft>
                          <a:spcPts val="0"/>
                        </a:spcAft>
                      </a:pPr>
                      <a:r>
                        <a:rPr lang="es-EC" sz="800" dirty="0">
                          <a:effectLst/>
                        </a:rPr>
                        <a:t> </a:t>
                      </a:r>
                    </a:p>
                    <a:p>
                      <a:pPr algn="ctr">
                        <a:lnSpc>
                          <a:spcPct val="115000"/>
                        </a:lnSpc>
                        <a:spcAft>
                          <a:spcPts val="0"/>
                        </a:spcAft>
                      </a:pPr>
                      <a:r>
                        <a:rPr lang="es-EC" sz="1000" dirty="0">
                          <a:effectLst/>
                        </a:rPr>
                        <a:t>REQUISITOS DE LAS ORGANIZACIONES</a:t>
                      </a:r>
                      <a:endParaRPr lang="es-EC" sz="800" dirty="0">
                        <a:effectLst/>
                      </a:endParaRPr>
                    </a:p>
                    <a:p>
                      <a:pPr>
                        <a:lnSpc>
                          <a:spcPct val="115000"/>
                        </a:lnSpc>
                        <a:spcAft>
                          <a:spcPts val="0"/>
                        </a:spcAft>
                      </a:pPr>
                      <a:r>
                        <a:rPr lang="es-EC" sz="800" dirty="0">
                          <a:effectLst/>
                        </a:rPr>
                        <a:t> </a:t>
                      </a:r>
                    </a:p>
                    <a:p>
                      <a:pPr>
                        <a:lnSpc>
                          <a:spcPct val="115000"/>
                        </a:lnSpc>
                        <a:spcAft>
                          <a:spcPts val="0"/>
                        </a:spcAft>
                      </a:pPr>
                      <a:r>
                        <a:rPr lang="es-EC" sz="800" dirty="0">
                          <a:effectLst/>
                        </a:rPr>
                        <a:t> </a:t>
                      </a:r>
                    </a:p>
                    <a:p>
                      <a:pPr marL="342900" lvl="0" indent="-342900">
                        <a:lnSpc>
                          <a:spcPct val="115000"/>
                        </a:lnSpc>
                        <a:spcAft>
                          <a:spcPts val="0"/>
                        </a:spcAft>
                        <a:buFont typeface="+mj-lt"/>
                        <a:buAutoNum type="arabicPeriod"/>
                      </a:pPr>
                      <a:r>
                        <a:rPr lang="es-EC" sz="800" dirty="0">
                          <a:effectLst/>
                        </a:rPr>
                        <a:t>Ser una organización de 1er o 2do grado con personería jurídica, con mínimo un año de vigencia y mínimo 30 socios.</a:t>
                      </a:r>
                    </a:p>
                    <a:p>
                      <a:pPr marL="291465" indent="-179705">
                        <a:lnSpc>
                          <a:spcPct val="115000"/>
                        </a:lnSpc>
                        <a:spcAft>
                          <a:spcPts val="0"/>
                        </a:spcAft>
                      </a:pPr>
                      <a:r>
                        <a:rPr lang="es-EC" sz="800" dirty="0">
                          <a:effectLst/>
                        </a:rPr>
                        <a:t> </a:t>
                      </a:r>
                    </a:p>
                    <a:p>
                      <a:pPr marL="342900" lvl="0" indent="-342900">
                        <a:lnSpc>
                          <a:spcPct val="115000"/>
                        </a:lnSpc>
                        <a:spcAft>
                          <a:spcPts val="0"/>
                        </a:spcAft>
                        <a:buFont typeface="+mj-lt"/>
                        <a:buAutoNum type="arabicPeriod"/>
                      </a:pPr>
                      <a:r>
                        <a:rPr lang="es-EC" sz="800" dirty="0">
                          <a:effectLst/>
                        </a:rPr>
                        <a:t>Estar registrada en el MAG.</a:t>
                      </a:r>
                    </a:p>
                    <a:p>
                      <a:pPr marL="291465" indent="-179705">
                        <a:lnSpc>
                          <a:spcPct val="115000"/>
                        </a:lnSpc>
                        <a:spcAft>
                          <a:spcPts val="0"/>
                        </a:spcAft>
                      </a:pPr>
                      <a:r>
                        <a:rPr lang="es-EC" sz="800" dirty="0">
                          <a:effectLst/>
                        </a:rPr>
                        <a:t> </a:t>
                      </a:r>
                    </a:p>
                    <a:p>
                      <a:pPr marL="342900" lvl="0" indent="-342900">
                        <a:lnSpc>
                          <a:spcPct val="115000"/>
                        </a:lnSpc>
                        <a:spcAft>
                          <a:spcPts val="0"/>
                        </a:spcAft>
                        <a:buFont typeface="+mj-lt"/>
                        <a:buAutoNum type="arabicPeriod"/>
                      </a:pPr>
                      <a:r>
                        <a:rPr lang="es-EC" sz="800" dirty="0">
                          <a:effectLst/>
                        </a:rPr>
                        <a:t>Estar en capacidad de </a:t>
                      </a:r>
                      <a:r>
                        <a:rPr lang="es-EC" sz="800" dirty="0" err="1">
                          <a:effectLst/>
                        </a:rPr>
                        <a:t>co</a:t>
                      </a:r>
                      <a:r>
                        <a:rPr lang="es-EC" sz="800" dirty="0">
                          <a:effectLst/>
                        </a:rPr>
                        <a:t> – financiar el 20% del valor total de la iniciativa solicitada, la cual puede ser en especies (mano de obra, terreno, materiales de construcción, etc.)</a:t>
                      </a:r>
                    </a:p>
                    <a:p>
                      <a:pPr marL="291465" indent="-179705">
                        <a:lnSpc>
                          <a:spcPct val="115000"/>
                        </a:lnSpc>
                        <a:spcAft>
                          <a:spcPts val="0"/>
                        </a:spcAft>
                      </a:pPr>
                      <a:r>
                        <a:rPr lang="es-EC" sz="800" dirty="0">
                          <a:effectLst/>
                        </a:rPr>
                        <a:t> </a:t>
                      </a:r>
                    </a:p>
                    <a:p>
                      <a:pPr marL="342900" lvl="0" indent="-342900">
                        <a:lnSpc>
                          <a:spcPct val="115000"/>
                        </a:lnSpc>
                        <a:spcAft>
                          <a:spcPts val="0"/>
                        </a:spcAft>
                        <a:buFont typeface="+mj-lt"/>
                        <a:buAutoNum type="arabicPeriod"/>
                      </a:pPr>
                      <a:r>
                        <a:rPr lang="es-EC" sz="800" dirty="0">
                          <a:effectLst/>
                        </a:rPr>
                        <a:t>Contar con un FONDO CONTINGENTE que permita cubrir los rubros de pólizas de garantías, seguro agrícola, etc.</a:t>
                      </a:r>
                    </a:p>
                    <a:p>
                      <a:pPr marL="291465" indent="-179705">
                        <a:lnSpc>
                          <a:spcPct val="115000"/>
                        </a:lnSpc>
                        <a:spcAft>
                          <a:spcPts val="0"/>
                        </a:spcAft>
                      </a:pPr>
                      <a:r>
                        <a:rPr lang="es-EC" sz="800" dirty="0">
                          <a:effectLst/>
                        </a:rPr>
                        <a:t> </a:t>
                      </a:r>
                    </a:p>
                    <a:p>
                      <a:pPr marL="342900" lvl="0" indent="-342900">
                        <a:lnSpc>
                          <a:spcPct val="115000"/>
                        </a:lnSpc>
                        <a:spcAft>
                          <a:spcPts val="0"/>
                        </a:spcAft>
                        <a:buFont typeface="+mj-lt"/>
                        <a:buAutoNum type="arabicPeriod"/>
                      </a:pPr>
                      <a:r>
                        <a:rPr lang="es-EC" sz="800" dirty="0">
                          <a:effectLst/>
                        </a:rPr>
                        <a:t>Estar en capacidad de presentar las pólizas requeridas para compras públicas:</a:t>
                      </a:r>
                    </a:p>
                    <a:p>
                      <a:pPr marL="342900" lvl="0" indent="-342900">
                        <a:lnSpc>
                          <a:spcPct val="115000"/>
                        </a:lnSpc>
                        <a:spcAft>
                          <a:spcPts val="0"/>
                        </a:spcAft>
                        <a:buFont typeface="Symbol"/>
                        <a:buChar char=""/>
                      </a:pPr>
                      <a:r>
                        <a:rPr lang="es-EC" sz="800" dirty="0">
                          <a:effectLst/>
                        </a:rPr>
                        <a:t>Garantía de fiel cumplimiento del contrato</a:t>
                      </a:r>
                    </a:p>
                    <a:p>
                      <a:pPr marL="342900" lvl="0" indent="-342900">
                        <a:lnSpc>
                          <a:spcPct val="115000"/>
                        </a:lnSpc>
                        <a:spcAft>
                          <a:spcPts val="0"/>
                        </a:spcAft>
                        <a:buFont typeface="Symbol"/>
                        <a:buChar char=""/>
                      </a:pPr>
                      <a:r>
                        <a:rPr lang="es-EC" sz="800" dirty="0">
                          <a:effectLst/>
                        </a:rPr>
                        <a:t>Garantía por buen uso del anticipo</a:t>
                      </a:r>
                    </a:p>
                    <a:p>
                      <a:pPr marL="457200">
                        <a:lnSpc>
                          <a:spcPct val="115000"/>
                        </a:lnSpc>
                        <a:spcAft>
                          <a:spcPts val="0"/>
                        </a:spcAft>
                      </a:pPr>
                      <a:r>
                        <a:rPr lang="es-EC" sz="800" dirty="0">
                          <a:effectLst/>
                        </a:rPr>
                        <a:t> </a:t>
                      </a:r>
                    </a:p>
                    <a:p>
                      <a:pPr marL="342900" lvl="0" indent="-342900">
                        <a:lnSpc>
                          <a:spcPct val="115000"/>
                        </a:lnSpc>
                        <a:spcAft>
                          <a:spcPts val="0"/>
                        </a:spcAft>
                        <a:buFont typeface="+mj-lt"/>
                        <a:buAutoNum type="arabicPeriod"/>
                      </a:pPr>
                      <a:r>
                        <a:rPr lang="es-EC" sz="800" dirty="0">
                          <a:effectLst/>
                        </a:rPr>
                        <a:t>La organización debe ser propietaria de los predios en donde se implementarán las iniciativas agro productivas.</a:t>
                      </a:r>
                    </a:p>
                    <a:p>
                      <a:pPr marL="291465">
                        <a:lnSpc>
                          <a:spcPct val="115000"/>
                        </a:lnSpc>
                        <a:spcAft>
                          <a:spcPts val="0"/>
                        </a:spcAft>
                      </a:pPr>
                      <a:r>
                        <a:rPr lang="es-EC" sz="800" dirty="0">
                          <a:effectLst/>
                        </a:rPr>
                        <a:t> </a:t>
                      </a:r>
                    </a:p>
                    <a:p>
                      <a:pPr marL="342900" lvl="0" indent="-342900">
                        <a:lnSpc>
                          <a:spcPct val="115000"/>
                        </a:lnSpc>
                        <a:spcAft>
                          <a:spcPts val="0"/>
                        </a:spcAft>
                        <a:buFont typeface="+mj-lt"/>
                        <a:buAutoNum type="arabicPeriod"/>
                      </a:pPr>
                      <a:r>
                        <a:rPr lang="es-EC" sz="800" dirty="0">
                          <a:effectLst/>
                        </a:rPr>
                        <a:t>Contar con RUC (Registro Único de Contribuyentes) y RUOSC (Registro Único de Organizaciones de la Sociedad Civil).</a:t>
                      </a:r>
                    </a:p>
                    <a:p>
                      <a:pPr marL="457200">
                        <a:lnSpc>
                          <a:spcPct val="115000"/>
                        </a:lnSpc>
                        <a:spcAft>
                          <a:spcPts val="0"/>
                        </a:spcAft>
                      </a:pPr>
                      <a:r>
                        <a:rPr lang="es-EC" sz="800" dirty="0">
                          <a:effectLst/>
                        </a:rPr>
                        <a:t> </a:t>
                      </a:r>
                    </a:p>
                    <a:p>
                      <a:pPr marL="342900" lvl="0" indent="-342900">
                        <a:lnSpc>
                          <a:spcPct val="115000"/>
                        </a:lnSpc>
                        <a:spcAft>
                          <a:spcPts val="0"/>
                        </a:spcAft>
                        <a:buFont typeface="+mj-lt"/>
                        <a:buAutoNum type="arabicPeriod"/>
                      </a:pPr>
                      <a:r>
                        <a:rPr lang="es-EC" sz="800" dirty="0">
                          <a:effectLst/>
                        </a:rPr>
                        <a:t>Presentar cédulas de identidad y certificados de sufragio notariados de la directiva de la organización.</a:t>
                      </a:r>
                      <a:endParaRPr lang="es-EC" sz="800" dirty="0">
                        <a:effectLst/>
                        <a:latin typeface="Calibri"/>
                        <a:ea typeface="Calibri"/>
                        <a:cs typeface="Times New Roman"/>
                      </a:endParaRPr>
                    </a:p>
                  </a:txBody>
                  <a:tcPr marL="42102" marR="42102" marT="0" marB="0"/>
                </a:tc>
              </a:tr>
            </a:tbl>
          </a:graphicData>
        </a:graphic>
      </p:graphicFrame>
      <p:graphicFrame>
        <p:nvGraphicFramePr>
          <p:cNvPr id="10" name="9 Diagrama"/>
          <p:cNvGraphicFramePr/>
          <p:nvPr>
            <p:extLst>
              <p:ext uri="{D42A27DB-BD31-4B8C-83A1-F6EECF244321}">
                <p14:modId xmlns:p14="http://schemas.microsoft.com/office/powerpoint/2010/main" val="312561422"/>
              </p:ext>
            </p:extLst>
          </p:nvPr>
        </p:nvGraphicFramePr>
        <p:xfrm>
          <a:off x="3203848" y="3291036"/>
          <a:ext cx="2624460" cy="3162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72388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562074"/>
          </a:xfrm>
        </p:spPr>
        <p:txBody>
          <a:bodyPr>
            <a:normAutofit fontScale="90000"/>
          </a:bodyPr>
          <a:lstStyle/>
          <a:p>
            <a:r>
              <a:rPr lang="es-EC" sz="3200" dirty="0" smtClean="0"/>
              <a:t>Cronograma 2018</a:t>
            </a:r>
            <a:endParaRPr lang="es-EC" sz="3200" dirty="0"/>
          </a:p>
        </p:txBody>
      </p:sp>
      <p:graphicFrame>
        <p:nvGraphicFramePr>
          <p:cNvPr id="4" name="3 Marcador de contenido"/>
          <p:cNvGraphicFramePr>
            <a:graphicFrameLocks noGrp="1"/>
          </p:cNvGraphicFramePr>
          <p:nvPr>
            <p:ph idx="1"/>
            <p:extLst>
              <p:ext uri="{D42A27DB-BD31-4B8C-83A1-F6EECF244321}">
                <p14:modId xmlns:p14="http://schemas.microsoft.com/office/powerpoint/2010/main" val="1072568844"/>
              </p:ext>
            </p:extLst>
          </p:nvPr>
        </p:nvGraphicFramePr>
        <p:xfrm>
          <a:off x="683568" y="1124744"/>
          <a:ext cx="7848870" cy="4990872"/>
        </p:xfrm>
        <a:graphic>
          <a:graphicData uri="http://schemas.openxmlformats.org/drawingml/2006/table">
            <a:tbl>
              <a:tblPr firstRow="1" bandRow="1">
                <a:tableStyleId>{F2DE63D5-997A-4646-A377-4702673A728D}</a:tableStyleId>
              </a:tblPr>
              <a:tblGrid>
                <a:gridCol w="1906804"/>
                <a:gridCol w="565523"/>
                <a:gridCol w="565523"/>
                <a:gridCol w="601377"/>
                <a:gridCol w="534558"/>
                <a:gridCol w="534558"/>
                <a:gridCol w="534558"/>
                <a:gridCol w="534558"/>
                <a:gridCol w="467738"/>
                <a:gridCol w="601377"/>
                <a:gridCol w="467738"/>
                <a:gridCol w="534558"/>
              </a:tblGrid>
              <a:tr h="417359">
                <a:tc>
                  <a:txBody>
                    <a:bodyPr/>
                    <a:lstStyle/>
                    <a:p>
                      <a:endParaRPr lang="es-EC" dirty="0"/>
                    </a:p>
                  </a:txBody>
                  <a:tcPr/>
                </a:tc>
                <a:tc>
                  <a:txBody>
                    <a:bodyPr/>
                    <a:lstStyle/>
                    <a:p>
                      <a:r>
                        <a:rPr lang="es-EC" dirty="0" smtClean="0"/>
                        <a:t>2</a:t>
                      </a:r>
                      <a:endParaRPr lang="es-EC" dirty="0"/>
                    </a:p>
                  </a:txBody>
                  <a:tcPr/>
                </a:tc>
                <a:tc>
                  <a:txBody>
                    <a:bodyPr/>
                    <a:lstStyle/>
                    <a:p>
                      <a:r>
                        <a:rPr lang="es-EC" dirty="0" smtClean="0"/>
                        <a:t>3</a:t>
                      </a:r>
                      <a:endParaRPr lang="es-EC" dirty="0"/>
                    </a:p>
                  </a:txBody>
                  <a:tcPr/>
                </a:tc>
                <a:tc>
                  <a:txBody>
                    <a:bodyPr/>
                    <a:lstStyle/>
                    <a:p>
                      <a:r>
                        <a:rPr lang="es-EC" dirty="0" smtClean="0"/>
                        <a:t>4</a:t>
                      </a:r>
                      <a:endParaRPr lang="es-EC" dirty="0"/>
                    </a:p>
                  </a:txBody>
                  <a:tcPr/>
                </a:tc>
                <a:tc>
                  <a:txBody>
                    <a:bodyPr/>
                    <a:lstStyle/>
                    <a:p>
                      <a:r>
                        <a:rPr lang="es-EC" dirty="0" smtClean="0"/>
                        <a:t>5</a:t>
                      </a:r>
                      <a:endParaRPr lang="es-EC" dirty="0"/>
                    </a:p>
                  </a:txBody>
                  <a:tcPr/>
                </a:tc>
                <a:tc>
                  <a:txBody>
                    <a:bodyPr/>
                    <a:lstStyle/>
                    <a:p>
                      <a:r>
                        <a:rPr lang="es-EC" dirty="0" smtClean="0"/>
                        <a:t>6</a:t>
                      </a:r>
                      <a:endParaRPr lang="es-EC" dirty="0"/>
                    </a:p>
                  </a:txBody>
                  <a:tcPr/>
                </a:tc>
                <a:tc>
                  <a:txBody>
                    <a:bodyPr/>
                    <a:lstStyle/>
                    <a:p>
                      <a:r>
                        <a:rPr lang="es-EC" dirty="0" smtClean="0"/>
                        <a:t>7</a:t>
                      </a:r>
                      <a:endParaRPr lang="es-EC" dirty="0"/>
                    </a:p>
                  </a:txBody>
                  <a:tcPr/>
                </a:tc>
                <a:tc>
                  <a:txBody>
                    <a:bodyPr/>
                    <a:lstStyle/>
                    <a:p>
                      <a:r>
                        <a:rPr lang="es-EC" dirty="0" smtClean="0"/>
                        <a:t>8</a:t>
                      </a:r>
                      <a:endParaRPr lang="es-EC" dirty="0"/>
                    </a:p>
                  </a:txBody>
                  <a:tcPr/>
                </a:tc>
                <a:tc>
                  <a:txBody>
                    <a:bodyPr/>
                    <a:lstStyle/>
                    <a:p>
                      <a:r>
                        <a:rPr lang="es-EC" dirty="0" smtClean="0"/>
                        <a:t>9</a:t>
                      </a:r>
                      <a:endParaRPr lang="es-EC" dirty="0"/>
                    </a:p>
                  </a:txBody>
                  <a:tcPr/>
                </a:tc>
                <a:tc>
                  <a:txBody>
                    <a:bodyPr/>
                    <a:lstStyle/>
                    <a:p>
                      <a:r>
                        <a:rPr lang="es-EC" dirty="0" smtClean="0"/>
                        <a:t>10</a:t>
                      </a:r>
                      <a:endParaRPr lang="es-EC" dirty="0"/>
                    </a:p>
                  </a:txBody>
                  <a:tcPr/>
                </a:tc>
                <a:tc>
                  <a:txBody>
                    <a:bodyPr/>
                    <a:lstStyle/>
                    <a:p>
                      <a:r>
                        <a:rPr lang="es-EC" dirty="0" smtClean="0"/>
                        <a:t>11</a:t>
                      </a:r>
                      <a:endParaRPr lang="es-EC" dirty="0"/>
                    </a:p>
                  </a:txBody>
                  <a:tcPr/>
                </a:tc>
                <a:tc>
                  <a:txBody>
                    <a:bodyPr/>
                    <a:lstStyle/>
                    <a:p>
                      <a:r>
                        <a:rPr lang="es-EC" dirty="0" smtClean="0"/>
                        <a:t>12</a:t>
                      </a:r>
                      <a:endParaRPr lang="es-EC" dirty="0"/>
                    </a:p>
                  </a:txBody>
                  <a:tcPr/>
                </a:tc>
              </a:tr>
              <a:tr h="1063409">
                <a:tc>
                  <a:txBody>
                    <a:bodyPr/>
                    <a:lstStyle/>
                    <a:p>
                      <a:pPr lvl="0"/>
                      <a:r>
                        <a:rPr lang="es-EC" sz="1400" dirty="0" smtClean="0"/>
                        <a:t>Identificación prioridades provinciales</a:t>
                      </a:r>
                    </a:p>
                    <a:p>
                      <a:pPr lvl="0"/>
                      <a:r>
                        <a:rPr lang="es-EC" sz="1400" dirty="0" smtClean="0"/>
                        <a:t>Beneficiarios </a:t>
                      </a:r>
                    </a:p>
                  </a:txBody>
                  <a:tcPr/>
                </a:tc>
                <a:tc>
                  <a:txBody>
                    <a:bodyPr/>
                    <a:lstStyle/>
                    <a:p>
                      <a:r>
                        <a:rPr lang="es-EC" dirty="0" smtClean="0"/>
                        <a:t>x</a:t>
                      </a:r>
                      <a:endParaRPr lang="es-EC" dirty="0"/>
                    </a:p>
                  </a:txBody>
                  <a:tcPr/>
                </a:tc>
                <a:tc>
                  <a:txBody>
                    <a:bodyPr/>
                    <a:lstStyle/>
                    <a:p>
                      <a:endParaRPr lang="es-EC" dirty="0"/>
                    </a:p>
                  </a:txBody>
                  <a:tcPr/>
                </a:tc>
                <a:tc>
                  <a:txBody>
                    <a:bodyPr/>
                    <a:lstStyle/>
                    <a:p>
                      <a:endParaRPr lang="es-EC" dirty="0"/>
                    </a:p>
                  </a:txBody>
                  <a:tcPr/>
                </a:tc>
                <a:tc>
                  <a:txBody>
                    <a:bodyPr/>
                    <a:lstStyle/>
                    <a:p>
                      <a:endParaRPr lang="es-EC" dirty="0"/>
                    </a:p>
                  </a:txBody>
                  <a:tcPr/>
                </a:tc>
                <a:tc>
                  <a:txBody>
                    <a:bodyPr/>
                    <a:lstStyle/>
                    <a:p>
                      <a:endParaRPr lang="es-EC" dirty="0"/>
                    </a:p>
                  </a:txBody>
                  <a:tcPr/>
                </a:tc>
                <a:tc>
                  <a:txBody>
                    <a:bodyPr/>
                    <a:lstStyle/>
                    <a:p>
                      <a:endParaRPr lang="es-EC" dirty="0"/>
                    </a:p>
                  </a:txBody>
                  <a:tcPr/>
                </a:tc>
                <a:tc>
                  <a:txBody>
                    <a:bodyPr/>
                    <a:lstStyle/>
                    <a:p>
                      <a:endParaRPr lang="es-EC" dirty="0"/>
                    </a:p>
                  </a:txBody>
                  <a:tcPr/>
                </a:tc>
                <a:tc>
                  <a:txBody>
                    <a:bodyPr/>
                    <a:lstStyle/>
                    <a:p>
                      <a:endParaRPr lang="es-EC" dirty="0"/>
                    </a:p>
                  </a:txBody>
                  <a:tcPr/>
                </a:tc>
                <a:tc>
                  <a:txBody>
                    <a:bodyPr/>
                    <a:lstStyle/>
                    <a:p>
                      <a:endParaRPr lang="es-EC" dirty="0"/>
                    </a:p>
                  </a:txBody>
                  <a:tcPr/>
                </a:tc>
                <a:tc>
                  <a:txBody>
                    <a:bodyPr/>
                    <a:lstStyle/>
                    <a:p>
                      <a:endParaRPr lang="es-EC" dirty="0"/>
                    </a:p>
                  </a:txBody>
                  <a:tcPr/>
                </a:tc>
                <a:tc>
                  <a:txBody>
                    <a:bodyPr/>
                    <a:lstStyle/>
                    <a:p>
                      <a:endParaRPr lang="es-EC" dirty="0"/>
                    </a:p>
                  </a:txBody>
                  <a:tcPr/>
                </a:tc>
              </a:tr>
              <a:tr h="1303533">
                <a:tc>
                  <a:txBody>
                    <a:bodyPr/>
                    <a:lstStyle/>
                    <a:p>
                      <a:pPr lvl="0"/>
                      <a:r>
                        <a:rPr lang="es-EC" sz="1400" dirty="0" smtClean="0"/>
                        <a:t>Diseño plan de fortalecimiento de comercialización asociativa</a:t>
                      </a:r>
                    </a:p>
                  </a:txBody>
                  <a:tcPr/>
                </a:tc>
                <a:tc>
                  <a:txBody>
                    <a:bodyPr/>
                    <a:lstStyle/>
                    <a:p>
                      <a:r>
                        <a:rPr lang="es-EC" dirty="0" smtClean="0"/>
                        <a:t>x</a:t>
                      </a:r>
                      <a:endParaRPr lang="es-EC" dirty="0"/>
                    </a:p>
                  </a:txBody>
                  <a:tcPr/>
                </a:tc>
                <a:tc>
                  <a:txBody>
                    <a:bodyPr/>
                    <a:lstStyle/>
                    <a:p>
                      <a:r>
                        <a:rPr lang="es-EC" dirty="0" smtClean="0"/>
                        <a:t>x</a:t>
                      </a:r>
                      <a:endParaRPr lang="es-EC" dirty="0"/>
                    </a:p>
                  </a:txBody>
                  <a:tcPr/>
                </a:tc>
                <a:tc>
                  <a:txBody>
                    <a:bodyPr/>
                    <a:lstStyle/>
                    <a:p>
                      <a:endParaRPr lang="es-EC" dirty="0"/>
                    </a:p>
                  </a:txBody>
                  <a:tcPr/>
                </a:tc>
                <a:tc>
                  <a:txBody>
                    <a:bodyPr/>
                    <a:lstStyle/>
                    <a:p>
                      <a:endParaRPr lang="es-EC" dirty="0"/>
                    </a:p>
                  </a:txBody>
                  <a:tcPr/>
                </a:tc>
                <a:tc>
                  <a:txBody>
                    <a:bodyPr/>
                    <a:lstStyle/>
                    <a:p>
                      <a:endParaRPr lang="es-EC"/>
                    </a:p>
                  </a:txBody>
                  <a:tcPr/>
                </a:tc>
                <a:tc>
                  <a:txBody>
                    <a:bodyPr/>
                    <a:lstStyle/>
                    <a:p>
                      <a:endParaRPr lang="es-EC"/>
                    </a:p>
                  </a:txBody>
                  <a:tcPr/>
                </a:tc>
                <a:tc>
                  <a:txBody>
                    <a:bodyPr/>
                    <a:lstStyle/>
                    <a:p>
                      <a:endParaRPr lang="es-EC" dirty="0"/>
                    </a:p>
                  </a:txBody>
                  <a:tcPr/>
                </a:tc>
                <a:tc>
                  <a:txBody>
                    <a:bodyPr/>
                    <a:lstStyle/>
                    <a:p>
                      <a:endParaRPr lang="es-EC" dirty="0"/>
                    </a:p>
                  </a:txBody>
                  <a:tcPr/>
                </a:tc>
                <a:tc>
                  <a:txBody>
                    <a:bodyPr/>
                    <a:lstStyle/>
                    <a:p>
                      <a:endParaRPr lang="es-EC" dirty="0"/>
                    </a:p>
                  </a:txBody>
                  <a:tcPr/>
                </a:tc>
                <a:tc>
                  <a:txBody>
                    <a:bodyPr/>
                    <a:lstStyle/>
                    <a:p>
                      <a:endParaRPr lang="es-EC" dirty="0"/>
                    </a:p>
                  </a:txBody>
                  <a:tcPr/>
                </a:tc>
                <a:tc>
                  <a:txBody>
                    <a:bodyPr/>
                    <a:lstStyle/>
                    <a:p>
                      <a:endParaRPr lang="es-EC" dirty="0"/>
                    </a:p>
                  </a:txBody>
                  <a:tcPr/>
                </a:tc>
              </a:tr>
              <a:tr h="583160">
                <a:tc>
                  <a:txBody>
                    <a:bodyPr/>
                    <a:lstStyle/>
                    <a:p>
                      <a:pPr lvl="0"/>
                      <a:r>
                        <a:rPr lang="es-EC" sz="1400" dirty="0" smtClean="0"/>
                        <a:t>Elaboración y aprobación proyecto</a:t>
                      </a:r>
                      <a:r>
                        <a:rPr lang="es-EC" sz="1400" baseline="0" dirty="0" smtClean="0"/>
                        <a:t> embajada  Japón</a:t>
                      </a:r>
                      <a:endParaRPr lang="es-EC" sz="1400" dirty="0" smtClean="0"/>
                    </a:p>
                  </a:txBody>
                  <a:tcPr/>
                </a:tc>
                <a:tc>
                  <a:txBody>
                    <a:bodyPr/>
                    <a:lstStyle/>
                    <a:p>
                      <a:endParaRPr lang="es-EC" dirty="0"/>
                    </a:p>
                  </a:txBody>
                  <a:tcPr/>
                </a:tc>
                <a:tc>
                  <a:txBody>
                    <a:bodyPr/>
                    <a:lstStyle/>
                    <a:p>
                      <a:r>
                        <a:rPr lang="es-EC" dirty="0" smtClean="0"/>
                        <a:t>x</a:t>
                      </a:r>
                      <a:endParaRPr lang="es-EC" dirty="0"/>
                    </a:p>
                  </a:txBody>
                  <a:tcPr/>
                </a:tc>
                <a:tc>
                  <a:txBody>
                    <a:bodyPr/>
                    <a:lstStyle/>
                    <a:p>
                      <a:r>
                        <a:rPr lang="es-EC" dirty="0" smtClean="0"/>
                        <a:t>x</a:t>
                      </a:r>
                      <a:endParaRPr lang="es-EC" dirty="0"/>
                    </a:p>
                  </a:txBody>
                  <a:tcPr/>
                </a:tc>
                <a:tc>
                  <a:txBody>
                    <a:bodyPr/>
                    <a:lstStyle/>
                    <a:p>
                      <a:endParaRPr lang="es-EC" dirty="0"/>
                    </a:p>
                  </a:txBody>
                  <a:tcPr/>
                </a:tc>
                <a:tc>
                  <a:txBody>
                    <a:bodyPr/>
                    <a:lstStyle/>
                    <a:p>
                      <a:endParaRPr lang="es-EC" dirty="0"/>
                    </a:p>
                  </a:txBody>
                  <a:tcPr/>
                </a:tc>
                <a:tc>
                  <a:txBody>
                    <a:bodyPr/>
                    <a:lstStyle/>
                    <a:p>
                      <a:endParaRPr lang="es-EC" dirty="0"/>
                    </a:p>
                  </a:txBody>
                  <a:tcPr/>
                </a:tc>
                <a:tc>
                  <a:txBody>
                    <a:bodyPr/>
                    <a:lstStyle/>
                    <a:p>
                      <a:endParaRPr lang="es-EC" dirty="0"/>
                    </a:p>
                  </a:txBody>
                  <a:tcPr/>
                </a:tc>
                <a:tc>
                  <a:txBody>
                    <a:bodyPr/>
                    <a:lstStyle/>
                    <a:p>
                      <a:endParaRPr lang="es-EC" dirty="0"/>
                    </a:p>
                  </a:txBody>
                  <a:tcPr/>
                </a:tc>
                <a:tc>
                  <a:txBody>
                    <a:bodyPr/>
                    <a:lstStyle/>
                    <a:p>
                      <a:endParaRPr lang="es-EC" dirty="0"/>
                    </a:p>
                  </a:txBody>
                  <a:tcPr/>
                </a:tc>
                <a:tc>
                  <a:txBody>
                    <a:bodyPr/>
                    <a:lstStyle/>
                    <a:p>
                      <a:endParaRPr lang="es-EC" dirty="0"/>
                    </a:p>
                  </a:txBody>
                  <a:tcPr/>
                </a:tc>
                <a:tc>
                  <a:txBody>
                    <a:bodyPr/>
                    <a:lstStyle/>
                    <a:p>
                      <a:endParaRPr lang="es-EC" dirty="0"/>
                    </a:p>
                  </a:txBody>
                  <a:tcPr/>
                </a:tc>
              </a:tr>
              <a:tr h="583160">
                <a:tc>
                  <a:txBody>
                    <a:bodyPr/>
                    <a:lstStyle/>
                    <a:p>
                      <a:pPr lvl="0"/>
                      <a:r>
                        <a:rPr lang="es-EC" sz="1400" dirty="0" smtClean="0"/>
                        <a:t>Entrega de equipamiento</a:t>
                      </a:r>
                    </a:p>
                  </a:txBody>
                  <a:tcPr/>
                </a:tc>
                <a:tc>
                  <a:txBody>
                    <a:bodyPr/>
                    <a:lstStyle/>
                    <a:p>
                      <a:endParaRPr lang="es-EC" dirty="0"/>
                    </a:p>
                  </a:txBody>
                  <a:tcPr/>
                </a:tc>
                <a:tc>
                  <a:txBody>
                    <a:bodyPr/>
                    <a:lstStyle/>
                    <a:p>
                      <a:endParaRPr lang="es-EC" dirty="0"/>
                    </a:p>
                  </a:txBody>
                  <a:tcPr/>
                </a:tc>
                <a:tc>
                  <a:txBody>
                    <a:bodyPr/>
                    <a:lstStyle/>
                    <a:p>
                      <a:endParaRPr lang="es-EC" dirty="0"/>
                    </a:p>
                  </a:txBody>
                  <a:tcPr/>
                </a:tc>
                <a:tc>
                  <a:txBody>
                    <a:bodyPr/>
                    <a:lstStyle/>
                    <a:p>
                      <a:r>
                        <a:rPr lang="es-EC" dirty="0" smtClean="0"/>
                        <a:t>x</a:t>
                      </a:r>
                      <a:endParaRPr lang="es-EC" dirty="0"/>
                    </a:p>
                  </a:txBody>
                  <a:tcPr/>
                </a:tc>
                <a:tc>
                  <a:txBody>
                    <a:bodyPr/>
                    <a:lstStyle/>
                    <a:p>
                      <a:r>
                        <a:rPr lang="es-EC" dirty="0" smtClean="0"/>
                        <a:t>x</a:t>
                      </a:r>
                      <a:endParaRPr lang="es-EC" dirty="0"/>
                    </a:p>
                  </a:txBody>
                  <a:tcPr/>
                </a:tc>
                <a:tc>
                  <a:txBody>
                    <a:bodyPr/>
                    <a:lstStyle/>
                    <a:p>
                      <a:r>
                        <a:rPr lang="es-EC" dirty="0" smtClean="0"/>
                        <a:t>x</a:t>
                      </a:r>
                      <a:endParaRPr lang="es-EC" dirty="0"/>
                    </a:p>
                  </a:txBody>
                  <a:tcPr/>
                </a:tc>
                <a:tc>
                  <a:txBody>
                    <a:bodyPr/>
                    <a:lstStyle/>
                    <a:p>
                      <a:r>
                        <a:rPr lang="es-EC" dirty="0" smtClean="0"/>
                        <a:t>x</a:t>
                      </a:r>
                      <a:endParaRPr lang="es-EC" dirty="0"/>
                    </a:p>
                  </a:txBody>
                  <a:tcPr/>
                </a:tc>
                <a:tc>
                  <a:txBody>
                    <a:bodyPr/>
                    <a:lstStyle/>
                    <a:p>
                      <a:endParaRPr lang="es-EC" dirty="0"/>
                    </a:p>
                  </a:txBody>
                  <a:tcPr/>
                </a:tc>
                <a:tc>
                  <a:txBody>
                    <a:bodyPr/>
                    <a:lstStyle/>
                    <a:p>
                      <a:endParaRPr lang="es-EC" dirty="0"/>
                    </a:p>
                  </a:txBody>
                  <a:tcPr/>
                </a:tc>
                <a:tc>
                  <a:txBody>
                    <a:bodyPr/>
                    <a:lstStyle/>
                    <a:p>
                      <a:endParaRPr lang="es-EC" dirty="0"/>
                    </a:p>
                  </a:txBody>
                  <a:tcPr/>
                </a:tc>
                <a:tc>
                  <a:txBody>
                    <a:bodyPr/>
                    <a:lstStyle/>
                    <a:p>
                      <a:endParaRPr lang="es-EC" dirty="0"/>
                    </a:p>
                  </a:txBody>
                  <a:tcPr/>
                </a:tc>
              </a:tr>
              <a:tr h="891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C" sz="1400" dirty="0" smtClean="0"/>
                        <a:t>Seguimiento y monitoreo</a:t>
                      </a:r>
                    </a:p>
                    <a:p>
                      <a:endParaRPr lang="es-EC" dirty="0"/>
                    </a:p>
                  </a:txBody>
                  <a:tcPr/>
                </a:tc>
                <a:tc>
                  <a:txBody>
                    <a:bodyPr/>
                    <a:lstStyle/>
                    <a:p>
                      <a:endParaRPr lang="es-EC" dirty="0"/>
                    </a:p>
                  </a:txBody>
                  <a:tcPr/>
                </a:tc>
                <a:tc>
                  <a:txBody>
                    <a:bodyPr/>
                    <a:lstStyle/>
                    <a:p>
                      <a:endParaRPr lang="es-EC" dirty="0"/>
                    </a:p>
                  </a:txBody>
                  <a:tcPr/>
                </a:tc>
                <a:tc>
                  <a:txBody>
                    <a:bodyPr/>
                    <a:lstStyle/>
                    <a:p>
                      <a:endParaRPr lang="es-EC"/>
                    </a:p>
                  </a:txBody>
                  <a:tcPr/>
                </a:tc>
                <a:tc>
                  <a:txBody>
                    <a:bodyPr/>
                    <a:lstStyle/>
                    <a:p>
                      <a:r>
                        <a:rPr lang="es-EC" dirty="0" smtClean="0"/>
                        <a:t>x</a:t>
                      </a:r>
                      <a:endParaRPr lang="es-EC" dirty="0"/>
                    </a:p>
                  </a:txBody>
                  <a:tcPr/>
                </a:tc>
                <a:tc>
                  <a:txBody>
                    <a:bodyPr/>
                    <a:lstStyle/>
                    <a:p>
                      <a:r>
                        <a:rPr lang="es-EC" dirty="0" smtClean="0"/>
                        <a:t>x</a:t>
                      </a:r>
                      <a:endParaRPr lang="es-EC" dirty="0"/>
                    </a:p>
                  </a:txBody>
                  <a:tcPr/>
                </a:tc>
                <a:tc>
                  <a:txBody>
                    <a:bodyPr/>
                    <a:lstStyle/>
                    <a:p>
                      <a:r>
                        <a:rPr lang="es-EC" dirty="0" smtClean="0"/>
                        <a:t>x</a:t>
                      </a:r>
                      <a:endParaRPr lang="es-EC" dirty="0"/>
                    </a:p>
                  </a:txBody>
                  <a:tcPr/>
                </a:tc>
                <a:tc>
                  <a:txBody>
                    <a:bodyPr/>
                    <a:lstStyle/>
                    <a:p>
                      <a:r>
                        <a:rPr lang="es-EC" dirty="0" smtClean="0"/>
                        <a:t>x</a:t>
                      </a:r>
                      <a:endParaRPr lang="es-EC" dirty="0"/>
                    </a:p>
                  </a:txBody>
                  <a:tcPr/>
                </a:tc>
                <a:tc>
                  <a:txBody>
                    <a:bodyPr/>
                    <a:lstStyle/>
                    <a:p>
                      <a:r>
                        <a:rPr lang="es-EC" dirty="0" smtClean="0"/>
                        <a:t>x</a:t>
                      </a:r>
                      <a:endParaRPr lang="es-EC" dirty="0"/>
                    </a:p>
                  </a:txBody>
                  <a:tcPr/>
                </a:tc>
                <a:tc>
                  <a:txBody>
                    <a:bodyPr/>
                    <a:lstStyle/>
                    <a:p>
                      <a:r>
                        <a:rPr lang="es-EC" dirty="0" smtClean="0"/>
                        <a:t>x</a:t>
                      </a:r>
                      <a:endParaRPr lang="es-EC" dirty="0"/>
                    </a:p>
                  </a:txBody>
                  <a:tcPr/>
                </a:tc>
                <a:tc>
                  <a:txBody>
                    <a:bodyPr/>
                    <a:lstStyle/>
                    <a:p>
                      <a:r>
                        <a:rPr lang="es-EC" dirty="0" smtClean="0"/>
                        <a:t>x</a:t>
                      </a:r>
                      <a:endParaRPr lang="es-EC" dirty="0"/>
                    </a:p>
                  </a:txBody>
                  <a:tcPr/>
                </a:tc>
                <a:tc>
                  <a:txBody>
                    <a:bodyPr/>
                    <a:lstStyle/>
                    <a:p>
                      <a:r>
                        <a:rPr lang="es-EC" dirty="0" smtClean="0"/>
                        <a:t>x</a:t>
                      </a:r>
                      <a:endParaRPr lang="es-EC" dirty="0"/>
                    </a:p>
                  </a:txBody>
                  <a:tcPr/>
                </a:tc>
              </a:tr>
            </a:tbl>
          </a:graphicData>
        </a:graphic>
      </p:graphicFrame>
    </p:spTree>
    <p:extLst>
      <p:ext uri="{BB962C8B-B14F-4D97-AF65-F5344CB8AC3E}">
        <p14:creationId xmlns:p14="http://schemas.microsoft.com/office/powerpoint/2010/main" val="734723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7 Rectángulo"/>
          <p:cNvSpPr>
            <a:spLocks noChangeArrowheads="1"/>
          </p:cNvSpPr>
          <p:nvPr/>
        </p:nvSpPr>
        <p:spPr bwMode="auto">
          <a:xfrm>
            <a:off x="1646738" y="4572477"/>
            <a:ext cx="6402387" cy="1477328"/>
          </a:xfrm>
          <a:prstGeom prst="rect">
            <a:avLst/>
          </a:prstGeom>
          <a:noFill/>
          <a:ln w="9525">
            <a:noFill/>
            <a:miter lim="800000"/>
            <a:headEnd/>
            <a:tailEnd/>
          </a:ln>
        </p:spPr>
        <p:txBody>
          <a:bodyPr wrap="square">
            <a:spAutoFit/>
          </a:bodyPr>
          <a:lstStyle/>
          <a:p>
            <a:endParaRPr lang="es-ES" b="1" dirty="0"/>
          </a:p>
          <a:p>
            <a:r>
              <a:rPr lang="es-ES" b="1" dirty="0"/>
              <a:t>COORDINACION GENERAL DE REDES COMERCIALES - MAGAP</a:t>
            </a:r>
            <a:endParaRPr lang="es-ES" dirty="0"/>
          </a:p>
          <a:p>
            <a:r>
              <a:rPr lang="es-ES" dirty="0"/>
              <a:t>• Av. Eloy Alfaro N30-350 y Av. Amazonas, piso 10 – Quito. Ecuador</a:t>
            </a:r>
          </a:p>
          <a:p>
            <a:r>
              <a:rPr lang="es-ES" dirty="0"/>
              <a:t>• Telf.: + (593 2) 3960 100 Ext. 1550</a:t>
            </a:r>
          </a:p>
          <a:p>
            <a:r>
              <a:rPr lang="es-ES" dirty="0"/>
              <a:t> Facebook: Consume Responsable</a:t>
            </a:r>
          </a:p>
        </p:txBody>
      </p:sp>
      <p:pic>
        <p:nvPicPr>
          <p:cNvPr id="9" name="Picture 5" descr="F:\image002.jpg"/>
          <p:cNvPicPr>
            <a:picLocks noChangeAspect="1" noChangeArrowheads="1"/>
          </p:cNvPicPr>
          <p:nvPr/>
        </p:nvPicPr>
        <p:blipFill>
          <a:blip r:embed="rId3"/>
          <a:srcRect/>
          <a:stretch>
            <a:fillRect/>
          </a:stretch>
        </p:blipFill>
        <p:spPr bwMode="auto">
          <a:xfrm>
            <a:off x="2045369" y="1384108"/>
            <a:ext cx="4535906" cy="3572903"/>
          </a:xfrm>
          <a:prstGeom prst="rect">
            <a:avLst/>
          </a:prstGeom>
          <a:noFill/>
          <a:ln w="9525">
            <a:noFill/>
            <a:miter lim="800000"/>
            <a:headEnd/>
            <a:tailEnd/>
          </a:ln>
        </p:spPr>
      </p:pic>
    </p:spTree>
    <p:extLst>
      <p:ext uri="{BB962C8B-B14F-4D97-AF65-F5344CB8AC3E}">
        <p14:creationId xmlns:p14="http://schemas.microsoft.com/office/powerpoint/2010/main" val="39284874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0BD172F1-1F8D-4FB7-AD8D-B44B2DE2BD5C}" type="slidenum">
              <a:rPr lang="es-EC" smtClean="0"/>
              <a:t>23</a:t>
            </a:fld>
            <a:endParaRPr lang="es-EC"/>
          </a:p>
        </p:txBody>
      </p:sp>
      <p:sp>
        <p:nvSpPr>
          <p:cNvPr id="2" name="1 Rectángulo"/>
          <p:cNvSpPr/>
          <p:nvPr/>
        </p:nvSpPr>
        <p:spPr>
          <a:xfrm>
            <a:off x="144840" y="2435996"/>
            <a:ext cx="3888432" cy="1631216"/>
          </a:xfrm>
          <a:prstGeom prst="rect">
            <a:avLst/>
          </a:prstGeom>
          <a:ln w="28575">
            <a:noFill/>
          </a:ln>
        </p:spPr>
        <p:txBody>
          <a:bodyPr wrap="square">
            <a:spAutoFit/>
          </a:bodyPr>
          <a:lstStyle/>
          <a:p>
            <a:pPr algn="ctr"/>
            <a:r>
              <a:rPr lang="es-ES" sz="2000" b="1" dirty="0" smtClean="0"/>
              <a:t>¿Qué es el Sello AFC?</a:t>
            </a:r>
            <a:endParaRPr lang="en-US" sz="2000" dirty="0"/>
          </a:p>
          <a:p>
            <a:pPr algn="ctr"/>
            <a:endParaRPr lang="es-ES" sz="2000" dirty="0" smtClean="0"/>
          </a:p>
          <a:p>
            <a:pPr algn="ctr"/>
            <a:r>
              <a:rPr lang="es-ES" sz="2000" dirty="0" smtClean="0"/>
              <a:t>Un distintivo </a:t>
            </a:r>
            <a:r>
              <a:rPr lang="es-ES" sz="2000" dirty="0"/>
              <a:t>que </a:t>
            </a:r>
            <a:r>
              <a:rPr lang="es-ES" sz="2000" dirty="0" smtClean="0"/>
              <a:t>garantiza </a:t>
            </a:r>
            <a:r>
              <a:rPr lang="es-ES" sz="2000" dirty="0"/>
              <a:t>el origen social de los productos </a:t>
            </a:r>
            <a:r>
              <a:rPr lang="es-ES" sz="2000" dirty="0" smtClean="0"/>
              <a:t>agroalimentarios en los mercados</a:t>
            </a:r>
            <a:endParaRPr lang="en-US" sz="2000" dirty="0"/>
          </a:p>
        </p:txBody>
      </p:sp>
      <p:pic>
        <p:nvPicPr>
          <p:cNvPr id="1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139952" y="1018676"/>
            <a:ext cx="4824535" cy="433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6 Cerrar corchete"/>
          <p:cNvSpPr/>
          <p:nvPr/>
        </p:nvSpPr>
        <p:spPr>
          <a:xfrm>
            <a:off x="3535838" y="2209432"/>
            <a:ext cx="409893" cy="2084344"/>
          </a:xfrm>
          <a:prstGeom prst="rightBracket">
            <a:avLst/>
          </a:prstGeom>
          <a:noFill/>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7 Cerrar corchete"/>
          <p:cNvSpPr/>
          <p:nvPr/>
        </p:nvSpPr>
        <p:spPr>
          <a:xfrm rot="10800000">
            <a:off x="221041" y="2209432"/>
            <a:ext cx="409893" cy="2084344"/>
          </a:xfrm>
          <a:prstGeom prst="rightBracket">
            <a:avLst/>
          </a:prstGeom>
          <a:noFill/>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2 Rectángulo"/>
          <p:cNvSpPr/>
          <p:nvPr/>
        </p:nvSpPr>
        <p:spPr>
          <a:xfrm>
            <a:off x="251519" y="5484372"/>
            <a:ext cx="8712967" cy="8825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s-EC" b="1" dirty="0" smtClean="0"/>
              <a:t>RECUERDE: </a:t>
            </a:r>
            <a:r>
              <a:rPr lang="es-EC" dirty="0" smtClean="0"/>
              <a:t>El Sello AFC se fundamenta en el </a:t>
            </a:r>
            <a:r>
              <a:rPr lang="es-EC" b="1" dirty="0" smtClean="0"/>
              <a:t>SUJETO, </a:t>
            </a:r>
            <a:r>
              <a:rPr lang="es-EC" dirty="0" smtClean="0"/>
              <a:t>es decir, la </a:t>
            </a:r>
            <a:r>
              <a:rPr lang="es-EC" b="1" dirty="0" smtClean="0"/>
              <a:t>FAMILIA CAMPESINA </a:t>
            </a:r>
            <a:r>
              <a:rPr lang="es-EC" dirty="0" smtClean="0"/>
              <a:t>y su</a:t>
            </a:r>
            <a:r>
              <a:rPr lang="es-EC" b="1" dirty="0" smtClean="0"/>
              <a:t> UNIDAD PRODUCTIVA, </a:t>
            </a:r>
            <a:r>
              <a:rPr lang="es-EC" dirty="0" smtClean="0"/>
              <a:t>y no en las prácticas productivas del agricultor, ni en los productos específicos. </a:t>
            </a:r>
            <a:endParaRPr lang="es-EC" dirty="0"/>
          </a:p>
        </p:txBody>
      </p:sp>
    </p:spTree>
    <p:extLst>
      <p:ext uri="{BB962C8B-B14F-4D97-AF65-F5344CB8AC3E}">
        <p14:creationId xmlns:p14="http://schemas.microsoft.com/office/powerpoint/2010/main" val="1764773024"/>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467544" y="1988840"/>
            <a:ext cx="8064896" cy="2376264"/>
          </a:xfrm>
          <a:noFill/>
        </p:spPr>
        <p:txBody>
          <a:bodyPr vert="horz" lIns="91440" tIns="45720" rIns="91440" bIns="45720" rtlCol="0">
            <a:normAutofit/>
          </a:bodyPr>
          <a:lstStyle/>
          <a:p>
            <a:pPr algn="just"/>
            <a:r>
              <a:rPr lang="es-EC" sz="2000" dirty="0" smtClean="0">
                <a:solidFill>
                  <a:schemeClr val="tx1"/>
                </a:solidFill>
                <a:latin typeface="Calibri" pitchFamily="34" charset="0"/>
                <a:cs typeface="Calibri" pitchFamily="34" charset="0"/>
              </a:rPr>
              <a:t>Como parte del proceso de obtención del Sello AFC, se ha generado un registro de usuarios del Sello que favorece la caracterización del sector para  el diseño de política pública diferenciada que fortalezca la articulación de las intervenciones del MAG con énfasis en el fortalecimiento de la comercialización alternativa.</a:t>
            </a:r>
          </a:p>
          <a:p>
            <a:pPr algn="just"/>
            <a:endParaRPr lang="es-EC" sz="2000" dirty="0">
              <a:solidFill>
                <a:schemeClr val="tx1"/>
              </a:solidFill>
              <a:latin typeface="Calibri" pitchFamily="34" charset="0"/>
              <a:cs typeface="Calibri" pitchFamily="34" charset="0"/>
            </a:endParaRPr>
          </a:p>
          <a:p>
            <a:pPr algn="just"/>
            <a:endParaRPr lang="es-EC" sz="1600" dirty="0" smtClean="0">
              <a:solidFill>
                <a:schemeClr val="tx1"/>
              </a:solidFill>
              <a:latin typeface="Calibri" pitchFamily="34" charset="0"/>
              <a:cs typeface="Calibri" pitchFamily="34" charset="0"/>
            </a:endParaRPr>
          </a:p>
        </p:txBody>
      </p:sp>
      <p:pic>
        <p:nvPicPr>
          <p:cNvPr id="13"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7042245" y="104931"/>
            <a:ext cx="1228298" cy="1091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1485222" y="1315039"/>
            <a:ext cx="6076152" cy="461665"/>
          </a:xfrm>
          <a:prstGeom prst="rect">
            <a:avLst/>
          </a:prstGeom>
        </p:spPr>
        <p:txBody>
          <a:bodyPr wrap="none">
            <a:spAutoFit/>
          </a:bodyPr>
          <a:lstStyle/>
          <a:p>
            <a:pPr algn="ctr"/>
            <a:r>
              <a:rPr lang="es-EC" sz="2400" b="1" dirty="0" smtClean="0"/>
              <a:t>¿Qué es el Registro </a:t>
            </a:r>
            <a:r>
              <a:rPr lang="es-EC" sz="2400" b="1" dirty="0"/>
              <a:t>de usuarios del Sello </a:t>
            </a:r>
            <a:r>
              <a:rPr lang="es-EC" sz="2400" b="1" dirty="0" smtClean="0"/>
              <a:t>AFC? </a:t>
            </a:r>
            <a:endParaRPr lang="es-ES" sz="2400" b="1" dirty="0"/>
          </a:p>
        </p:txBody>
      </p:sp>
      <p:sp>
        <p:nvSpPr>
          <p:cNvPr id="6" name="5 Cerrar corchete"/>
          <p:cNvSpPr/>
          <p:nvPr/>
        </p:nvSpPr>
        <p:spPr>
          <a:xfrm>
            <a:off x="8259945" y="1776704"/>
            <a:ext cx="409893" cy="2084344"/>
          </a:xfrm>
          <a:prstGeom prst="rightBracket">
            <a:avLst/>
          </a:prstGeom>
          <a:noFill/>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6 Cerrar corchete"/>
          <p:cNvSpPr/>
          <p:nvPr/>
        </p:nvSpPr>
        <p:spPr>
          <a:xfrm rot="10800000">
            <a:off x="407965" y="1846663"/>
            <a:ext cx="409893" cy="2084344"/>
          </a:xfrm>
          <a:prstGeom prst="rightBracket">
            <a:avLst/>
          </a:prstGeom>
          <a:noFill/>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4 Rectángulo"/>
          <p:cNvSpPr/>
          <p:nvPr/>
        </p:nvSpPr>
        <p:spPr>
          <a:xfrm>
            <a:off x="612912" y="4077072"/>
            <a:ext cx="7657631" cy="2800767"/>
          </a:xfrm>
          <a:prstGeom prst="rect">
            <a:avLst/>
          </a:prstGeom>
        </p:spPr>
        <p:txBody>
          <a:bodyPr wrap="square" numCol="2">
            <a:spAutoFit/>
          </a:bodyPr>
          <a:lstStyle/>
          <a:p>
            <a:pPr algn="just"/>
            <a:r>
              <a:rPr lang="es-EC" sz="1600" b="1" dirty="0">
                <a:latin typeface="Calibri" pitchFamily="34" charset="0"/>
                <a:cs typeface="Calibri" pitchFamily="34" charset="0"/>
              </a:rPr>
              <a:t>Registro incluye información sobre: </a:t>
            </a:r>
          </a:p>
          <a:p>
            <a:pPr marL="630238" indent="-342900">
              <a:buFont typeface="Arial" pitchFamily="34" charset="0"/>
              <a:buChar char="•"/>
            </a:pPr>
            <a:r>
              <a:rPr lang="es-EC" sz="1600" dirty="0" smtClean="0">
                <a:latin typeface="Calibri" pitchFamily="34" charset="0"/>
                <a:cs typeface="Calibri" pitchFamily="34" charset="0"/>
              </a:rPr>
              <a:t>Grupo Familiar</a:t>
            </a:r>
          </a:p>
          <a:p>
            <a:pPr marL="630238" indent="-342900">
              <a:buFont typeface="Arial" pitchFamily="34" charset="0"/>
              <a:buChar char="•"/>
            </a:pPr>
            <a:r>
              <a:rPr lang="es-EC" sz="1600" dirty="0">
                <a:latin typeface="Calibri" pitchFamily="34" charset="0"/>
                <a:cs typeface="Calibri" pitchFamily="34" charset="0"/>
              </a:rPr>
              <a:t>Participación en organizaciones </a:t>
            </a:r>
            <a:r>
              <a:rPr lang="es-EC" sz="1600" dirty="0" smtClean="0">
                <a:latin typeface="Calibri" pitchFamily="34" charset="0"/>
                <a:cs typeface="Calibri" pitchFamily="34" charset="0"/>
              </a:rPr>
              <a:t>sociales</a:t>
            </a:r>
          </a:p>
          <a:p>
            <a:pPr marL="630238" indent="-342900">
              <a:buFont typeface="Arial" pitchFamily="34" charset="0"/>
              <a:buChar char="•"/>
            </a:pPr>
            <a:r>
              <a:rPr lang="es-EC" sz="1600" dirty="0" smtClean="0">
                <a:latin typeface="Calibri" pitchFamily="34" charset="0"/>
                <a:cs typeface="Calibri" pitchFamily="34" charset="0"/>
              </a:rPr>
              <a:t>Unidad Productiva Agropecuaria - UPA</a:t>
            </a:r>
          </a:p>
          <a:p>
            <a:pPr marL="630238" indent="-342900">
              <a:buFont typeface="Arial" pitchFamily="34" charset="0"/>
              <a:buChar char="•"/>
            </a:pPr>
            <a:r>
              <a:rPr lang="es-EC" sz="1600" dirty="0" smtClean="0">
                <a:latin typeface="Calibri" pitchFamily="34" charset="0"/>
                <a:cs typeface="Calibri" pitchFamily="34" charset="0"/>
              </a:rPr>
              <a:t>Gestión Familiar de la UPA</a:t>
            </a:r>
          </a:p>
          <a:p>
            <a:pPr marL="630238" indent="-342900">
              <a:buFont typeface="Arial" pitchFamily="34" charset="0"/>
              <a:buChar char="•"/>
            </a:pPr>
            <a:r>
              <a:rPr lang="es-EC" sz="1600" dirty="0" smtClean="0">
                <a:latin typeface="Calibri" pitchFamily="34" charset="0"/>
                <a:cs typeface="Calibri" pitchFamily="34" charset="0"/>
              </a:rPr>
              <a:t>Actividades económicas-productivas dentro y fuera de la UPA</a:t>
            </a:r>
          </a:p>
          <a:p>
            <a:pPr marL="630238" indent="-342900">
              <a:buFont typeface="Arial" pitchFamily="34" charset="0"/>
              <a:buChar char="•"/>
            </a:pPr>
            <a:endParaRPr lang="es-EC" sz="1600" dirty="0">
              <a:latin typeface="Calibri" pitchFamily="34" charset="0"/>
              <a:cs typeface="Calibri" pitchFamily="34" charset="0"/>
            </a:endParaRPr>
          </a:p>
          <a:p>
            <a:pPr marL="287338"/>
            <a:endParaRPr lang="es-EC" sz="1600" dirty="0" smtClean="0">
              <a:latin typeface="Calibri" pitchFamily="34" charset="0"/>
              <a:cs typeface="Calibri" pitchFamily="34" charset="0"/>
            </a:endParaRPr>
          </a:p>
          <a:p>
            <a:pPr marL="630238" indent="-342900">
              <a:buFont typeface="Arial" pitchFamily="34" charset="0"/>
              <a:buChar char="•"/>
            </a:pPr>
            <a:endParaRPr lang="es-EC" sz="1600" dirty="0" smtClean="0">
              <a:latin typeface="Calibri" pitchFamily="34" charset="0"/>
              <a:cs typeface="Calibri" pitchFamily="34" charset="0"/>
            </a:endParaRPr>
          </a:p>
          <a:p>
            <a:pPr marL="630238" indent="-342900">
              <a:buFont typeface="Arial" pitchFamily="34" charset="0"/>
              <a:buChar char="•"/>
            </a:pPr>
            <a:r>
              <a:rPr lang="es-EC" sz="1600" dirty="0" smtClean="0">
                <a:latin typeface="Calibri" pitchFamily="34" charset="0"/>
                <a:cs typeface="Calibri" pitchFamily="34" charset="0"/>
              </a:rPr>
              <a:t>Destinos de la producción y Comercialización </a:t>
            </a:r>
          </a:p>
          <a:p>
            <a:pPr marL="630238" indent="-342900">
              <a:buFont typeface="Arial" pitchFamily="34" charset="0"/>
              <a:buChar char="•"/>
            </a:pPr>
            <a:r>
              <a:rPr lang="es-EC" sz="1600" dirty="0" smtClean="0">
                <a:latin typeface="Calibri" pitchFamily="34" charset="0"/>
                <a:cs typeface="Calibri" pitchFamily="34" charset="0"/>
              </a:rPr>
              <a:t>Sistema Productivo y prácticas de manejo sostenible</a:t>
            </a:r>
          </a:p>
          <a:p>
            <a:pPr marL="630238" indent="-342900">
              <a:buFont typeface="Arial" pitchFamily="34" charset="0"/>
              <a:buChar char="•"/>
            </a:pPr>
            <a:r>
              <a:rPr lang="es-EC" sz="1600" dirty="0" smtClean="0">
                <a:latin typeface="Calibri" pitchFamily="34" charset="0"/>
                <a:cs typeface="Calibri" pitchFamily="34" charset="0"/>
              </a:rPr>
              <a:t>Acceso a recursos productivos y asistencia técnica</a:t>
            </a:r>
          </a:p>
          <a:p>
            <a:pPr marL="630238" indent="-342900">
              <a:buFont typeface="Arial" pitchFamily="34" charset="0"/>
              <a:buChar char="•"/>
            </a:pPr>
            <a:r>
              <a:rPr lang="es-EC" sz="1600" dirty="0" smtClean="0">
                <a:latin typeface="Calibri" pitchFamily="34" charset="0"/>
                <a:cs typeface="Calibri" pitchFamily="34" charset="0"/>
              </a:rPr>
              <a:t>Ingresos del grupo familiar</a:t>
            </a:r>
          </a:p>
          <a:p>
            <a:pPr marL="342900" indent="-342900" algn="just">
              <a:buFont typeface="Arial" pitchFamily="34" charset="0"/>
              <a:buChar char="•"/>
            </a:pPr>
            <a:endParaRPr lang="es-EC" sz="1600" dirty="0">
              <a:latin typeface="Calibri" pitchFamily="34" charset="0"/>
              <a:cs typeface="Calibri" pitchFamily="34" charset="0"/>
            </a:endParaRPr>
          </a:p>
        </p:txBody>
      </p:sp>
    </p:spTree>
    <p:extLst>
      <p:ext uri="{BB962C8B-B14F-4D97-AF65-F5344CB8AC3E}">
        <p14:creationId xmlns:p14="http://schemas.microsoft.com/office/powerpoint/2010/main" val="626334710"/>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7650534" y="161344"/>
            <a:ext cx="1228298" cy="1091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Rectángulo"/>
          <p:cNvSpPr/>
          <p:nvPr/>
        </p:nvSpPr>
        <p:spPr>
          <a:xfrm>
            <a:off x="539552" y="2276872"/>
            <a:ext cx="6336704" cy="769441"/>
          </a:xfrm>
          <a:prstGeom prst="rect">
            <a:avLst/>
          </a:prstGeom>
        </p:spPr>
        <p:txBody>
          <a:bodyPr wrap="square">
            <a:spAutoFit/>
          </a:bodyPr>
          <a:lstStyle/>
          <a:p>
            <a:pPr marL="342900" indent="-342900">
              <a:buFont typeface="Wingdings" panose="05000000000000000000" pitchFamily="2" charset="2"/>
              <a:buChar char="§"/>
            </a:pPr>
            <a:r>
              <a:rPr lang="es-ES" sz="2400" b="1" dirty="0">
                <a:solidFill>
                  <a:schemeClr val="accent6">
                    <a:lumMod val="75000"/>
                  </a:schemeClr>
                </a:solidFill>
              </a:rPr>
              <a:t>V</a:t>
            </a:r>
            <a:r>
              <a:rPr lang="es-ES" sz="2000" b="1" dirty="0">
                <a:solidFill>
                  <a:schemeClr val="accent6">
                    <a:lumMod val="75000"/>
                  </a:schemeClr>
                </a:solidFill>
              </a:rPr>
              <a:t>isibilizar</a:t>
            </a:r>
            <a:r>
              <a:rPr lang="es-ES" sz="2000" dirty="0">
                <a:solidFill>
                  <a:schemeClr val="accent6">
                    <a:lumMod val="75000"/>
                  </a:schemeClr>
                </a:solidFill>
              </a:rPr>
              <a:t> </a:t>
            </a:r>
            <a:r>
              <a:rPr lang="es-ES" sz="2000" dirty="0"/>
              <a:t>los aportes sociales, ambientales y económicos de la AFC </a:t>
            </a:r>
            <a:endParaRPr lang="en-US" sz="2000" b="1" dirty="0"/>
          </a:p>
        </p:txBody>
      </p:sp>
      <p:sp>
        <p:nvSpPr>
          <p:cNvPr id="7" name="6 Rectángulo"/>
          <p:cNvSpPr/>
          <p:nvPr/>
        </p:nvSpPr>
        <p:spPr>
          <a:xfrm>
            <a:off x="543698" y="4130153"/>
            <a:ext cx="6332558" cy="769441"/>
          </a:xfrm>
          <a:prstGeom prst="rect">
            <a:avLst/>
          </a:prstGeom>
        </p:spPr>
        <p:txBody>
          <a:bodyPr wrap="square">
            <a:spAutoFit/>
          </a:bodyPr>
          <a:lstStyle/>
          <a:p>
            <a:pPr marL="342900" indent="-342900">
              <a:buFont typeface="Wingdings" panose="05000000000000000000" pitchFamily="2" charset="2"/>
              <a:buChar char="§"/>
            </a:pPr>
            <a:r>
              <a:rPr lang="es-ES" sz="2400" b="1" dirty="0">
                <a:solidFill>
                  <a:schemeClr val="accent6">
                    <a:lumMod val="75000"/>
                  </a:schemeClr>
                </a:solidFill>
              </a:rPr>
              <a:t>F</a:t>
            </a:r>
            <a:r>
              <a:rPr lang="es-ES" sz="2000" b="1" dirty="0">
                <a:solidFill>
                  <a:schemeClr val="accent6">
                    <a:lumMod val="75000"/>
                  </a:schemeClr>
                </a:solidFill>
              </a:rPr>
              <a:t>ortalecer</a:t>
            </a:r>
            <a:r>
              <a:rPr lang="es-ES" sz="2000" dirty="0">
                <a:solidFill>
                  <a:schemeClr val="accent6">
                    <a:lumMod val="75000"/>
                  </a:schemeClr>
                </a:solidFill>
              </a:rPr>
              <a:t> </a:t>
            </a:r>
            <a:r>
              <a:rPr lang="es-ES" sz="2000" dirty="0"/>
              <a:t>a la </a:t>
            </a:r>
            <a:r>
              <a:rPr lang="es-ES" sz="2000" b="1" dirty="0"/>
              <a:t>AFC</a:t>
            </a:r>
            <a:r>
              <a:rPr lang="es-ES" sz="2000" dirty="0"/>
              <a:t> con políticas públicas diferenciadas de carácter sectorial</a:t>
            </a:r>
            <a:endParaRPr lang="en-US" sz="2000" dirty="0"/>
          </a:p>
        </p:txBody>
      </p:sp>
      <p:sp>
        <p:nvSpPr>
          <p:cNvPr id="8" name="7 Rectángulo"/>
          <p:cNvSpPr/>
          <p:nvPr/>
        </p:nvSpPr>
        <p:spPr>
          <a:xfrm>
            <a:off x="561256" y="1611132"/>
            <a:ext cx="6336704" cy="461665"/>
          </a:xfrm>
          <a:prstGeom prst="rect">
            <a:avLst/>
          </a:prstGeom>
        </p:spPr>
        <p:txBody>
          <a:bodyPr wrap="square">
            <a:spAutoFit/>
          </a:bodyPr>
          <a:lstStyle/>
          <a:p>
            <a:r>
              <a:rPr lang="es-ES" sz="2400" b="1" dirty="0">
                <a:solidFill>
                  <a:schemeClr val="accent6">
                    <a:lumMod val="75000"/>
                  </a:schemeClr>
                </a:solidFill>
              </a:rPr>
              <a:t>Objetivos del Sello AFC y su registro de usuarios: </a:t>
            </a:r>
            <a:endParaRPr lang="en-US" sz="2400" dirty="0">
              <a:solidFill>
                <a:schemeClr val="accent6">
                  <a:lumMod val="75000"/>
                </a:schemeClr>
              </a:solidFill>
            </a:endParaRPr>
          </a:p>
        </p:txBody>
      </p:sp>
      <p:sp>
        <p:nvSpPr>
          <p:cNvPr id="9" name="8 Rectángulo"/>
          <p:cNvSpPr/>
          <p:nvPr/>
        </p:nvSpPr>
        <p:spPr>
          <a:xfrm>
            <a:off x="546682" y="3147790"/>
            <a:ext cx="6329574" cy="769441"/>
          </a:xfrm>
          <a:prstGeom prst="rect">
            <a:avLst/>
          </a:prstGeom>
        </p:spPr>
        <p:txBody>
          <a:bodyPr wrap="square">
            <a:spAutoFit/>
          </a:bodyPr>
          <a:lstStyle/>
          <a:p>
            <a:pPr marL="342900" indent="-342900">
              <a:buFont typeface="Wingdings" panose="05000000000000000000" pitchFamily="2" charset="2"/>
              <a:buChar char="§"/>
            </a:pPr>
            <a:r>
              <a:rPr lang="es-ES" sz="2400" b="1" dirty="0">
                <a:solidFill>
                  <a:schemeClr val="accent6">
                    <a:lumMod val="75000"/>
                  </a:schemeClr>
                </a:solidFill>
              </a:rPr>
              <a:t>I</a:t>
            </a:r>
            <a:r>
              <a:rPr lang="es-ES" sz="2000" b="1" dirty="0">
                <a:solidFill>
                  <a:schemeClr val="accent6">
                    <a:lumMod val="75000"/>
                  </a:schemeClr>
                </a:solidFill>
              </a:rPr>
              <a:t>nvolucrar</a:t>
            </a:r>
            <a:r>
              <a:rPr lang="es-ES" sz="2000" dirty="0"/>
              <a:t> a los </a:t>
            </a:r>
            <a:r>
              <a:rPr lang="es-ES" sz="2000" b="1" dirty="0"/>
              <a:t>consumidores </a:t>
            </a:r>
            <a:r>
              <a:rPr lang="es-ES" sz="2000" dirty="0"/>
              <a:t>en el desarrollo rural</a:t>
            </a:r>
            <a:r>
              <a:rPr lang="es-ES" sz="2000" b="1" dirty="0"/>
              <a:t> sostenible</a:t>
            </a:r>
            <a:endParaRPr lang="en-US" sz="2000" b="1" dirty="0"/>
          </a:p>
        </p:txBody>
      </p:sp>
      <p:sp>
        <p:nvSpPr>
          <p:cNvPr id="10" name="9 Rectángulo"/>
          <p:cNvSpPr/>
          <p:nvPr/>
        </p:nvSpPr>
        <p:spPr>
          <a:xfrm>
            <a:off x="546682" y="4985661"/>
            <a:ext cx="5825518" cy="461665"/>
          </a:xfrm>
          <a:prstGeom prst="rect">
            <a:avLst/>
          </a:prstGeom>
        </p:spPr>
        <p:txBody>
          <a:bodyPr wrap="square">
            <a:spAutoFit/>
          </a:bodyPr>
          <a:lstStyle/>
          <a:p>
            <a:pPr marL="342900" indent="-342900">
              <a:buFont typeface="Wingdings" panose="05000000000000000000" pitchFamily="2" charset="2"/>
              <a:buChar char="§"/>
            </a:pPr>
            <a:r>
              <a:rPr lang="es-ES" sz="2400" b="1" dirty="0">
                <a:solidFill>
                  <a:schemeClr val="accent6">
                    <a:lumMod val="75000"/>
                  </a:schemeClr>
                </a:solidFill>
              </a:rPr>
              <a:t>A</a:t>
            </a:r>
            <a:r>
              <a:rPr lang="es-ES" sz="2000" b="1" dirty="0">
                <a:solidFill>
                  <a:schemeClr val="accent6">
                    <a:lumMod val="75000"/>
                  </a:schemeClr>
                </a:solidFill>
              </a:rPr>
              <a:t>rticular </a:t>
            </a:r>
            <a:r>
              <a:rPr lang="es-ES" sz="2000" dirty="0"/>
              <a:t>la </a:t>
            </a:r>
            <a:r>
              <a:rPr lang="es-ES" sz="2000" b="1" dirty="0"/>
              <a:t>intervención</a:t>
            </a:r>
            <a:r>
              <a:rPr lang="es-ES" sz="2000" dirty="0"/>
              <a:t> del MAG dirigida a la </a:t>
            </a:r>
            <a:r>
              <a:rPr lang="es-ES" sz="2000" b="1" dirty="0"/>
              <a:t>AFC</a:t>
            </a:r>
            <a:endParaRPr lang="en-US" sz="2000" b="1" dirty="0"/>
          </a:p>
        </p:txBody>
      </p:sp>
      <p:sp>
        <p:nvSpPr>
          <p:cNvPr id="11" name="10 Rectángulo"/>
          <p:cNvSpPr/>
          <p:nvPr/>
        </p:nvSpPr>
        <p:spPr>
          <a:xfrm>
            <a:off x="561256" y="5699251"/>
            <a:ext cx="5713712" cy="461665"/>
          </a:xfrm>
          <a:prstGeom prst="rect">
            <a:avLst/>
          </a:prstGeom>
        </p:spPr>
        <p:txBody>
          <a:bodyPr wrap="square">
            <a:spAutoFit/>
          </a:bodyPr>
          <a:lstStyle/>
          <a:p>
            <a:pPr marL="342900" indent="-342900">
              <a:buFont typeface="Wingdings" panose="05000000000000000000" pitchFamily="2" charset="2"/>
              <a:buChar char="§"/>
            </a:pPr>
            <a:r>
              <a:rPr lang="es-ES" sz="2400" b="1" dirty="0">
                <a:solidFill>
                  <a:schemeClr val="accent6">
                    <a:lumMod val="75000"/>
                  </a:schemeClr>
                </a:solidFill>
              </a:rPr>
              <a:t>G</a:t>
            </a:r>
            <a:r>
              <a:rPr lang="es-ES" sz="2000" b="1" dirty="0">
                <a:solidFill>
                  <a:schemeClr val="accent6">
                    <a:lumMod val="75000"/>
                  </a:schemeClr>
                </a:solidFill>
              </a:rPr>
              <a:t>enerar</a:t>
            </a:r>
            <a:r>
              <a:rPr lang="es-ES" sz="2000" b="1" dirty="0"/>
              <a:t> información </a:t>
            </a:r>
            <a:r>
              <a:rPr lang="es-ES" sz="2000" dirty="0"/>
              <a:t>del sector de la AFC </a:t>
            </a:r>
            <a:endParaRPr lang="en-US" sz="2000" dirty="0"/>
          </a:p>
        </p:txBody>
      </p:sp>
    </p:spTree>
    <p:extLst>
      <p:ext uri="{BB962C8B-B14F-4D97-AF65-F5344CB8AC3E}">
        <p14:creationId xmlns:p14="http://schemas.microsoft.com/office/powerpoint/2010/main" val="344981303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395536" y="1469975"/>
            <a:ext cx="8064896" cy="461665"/>
          </a:xfrm>
          <a:prstGeom prst="rect">
            <a:avLst/>
          </a:prstGeom>
          <a:noFill/>
        </p:spPr>
        <p:txBody>
          <a:bodyPr wrap="square">
            <a:spAutoFit/>
          </a:bodyPr>
          <a:lstStyle/>
          <a:p>
            <a:pPr algn="ctr"/>
            <a:r>
              <a:rPr lang="es-EC" sz="2400" b="1" dirty="0">
                <a:solidFill>
                  <a:schemeClr val="accent6">
                    <a:lumMod val="75000"/>
                  </a:schemeClr>
                </a:solidFill>
              </a:rPr>
              <a:t>La línea de tiempo hacia el Sello AFC </a:t>
            </a:r>
            <a:endParaRPr lang="es-ES" sz="2400" b="1" dirty="0">
              <a:solidFill>
                <a:schemeClr val="accent6">
                  <a:lumMod val="75000"/>
                </a:schemeClr>
              </a:solidFill>
            </a:endParaRPr>
          </a:p>
        </p:txBody>
      </p:sp>
      <p:cxnSp>
        <p:nvCxnSpPr>
          <p:cNvPr id="3" name="2 Conector recto de flecha"/>
          <p:cNvCxnSpPr/>
          <p:nvPr/>
        </p:nvCxnSpPr>
        <p:spPr>
          <a:xfrm>
            <a:off x="107504" y="4077072"/>
            <a:ext cx="8928992" cy="2635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8" name="7 Rectángulo"/>
          <p:cNvSpPr/>
          <p:nvPr/>
        </p:nvSpPr>
        <p:spPr>
          <a:xfrm>
            <a:off x="251520" y="4555370"/>
            <a:ext cx="1286366" cy="1169551"/>
          </a:xfrm>
          <a:prstGeom prst="rect">
            <a:avLst/>
          </a:prstGeom>
        </p:spPr>
        <p:txBody>
          <a:bodyPr wrap="square">
            <a:spAutoFit/>
          </a:bodyPr>
          <a:lstStyle/>
          <a:p>
            <a:r>
              <a:rPr lang="es-EC" sz="1400" dirty="0"/>
              <a:t>2012-2013, Vinculación del Ecuador a la REAF - Mercosur</a:t>
            </a:r>
          </a:p>
        </p:txBody>
      </p:sp>
      <p:sp>
        <p:nvSpPr>
          <p:cNvPr id="11" name="10 Rectángulo"/>
          <p:cNvSpPr/>
          <p:nvPr/>
        </p:nvSpPr>
        <p:spPr>
          <a:xfrm>
            <a:off x="323528" y="2369122"/>
            <a:ext cx="1367513" cy="954107"/>
          </a:xfrm>
          <a:prstGeom prst="rect">
            <a:avLst/>
          </a:prstGeom>
        </p:spPr>
        <p:txBody>
          <a:bodyPr wrap="square">
            <a:spAutoFit/>
          </a:bodyPr>
          <a:lstStyle/>
          <a:p>
            <a:r>
              <a:rPr lang="es-EC" sz="1400" dirty="0"/>
              <a:t>2014, Año internacional de la Agricultura Familiar</a:t>
            </a:r>
          </a:p>
        </p:txBody>
      </p:sp>
      <p:sp>
        <p:nvSpPr>
          <p:cNvPr id="13" name="12 Rectángulo"/>
          <p:cNvSpPr/>
          <p:nvPr/>
        </p:nvSpPr>
        <p:spPr>
          <a:xfrm>
            <a:off x="1691680" y="2260029"/>
            <a:ext cx="1605027" cy="1384995"/>
          </a:xfrm>
          <a:prstGeom prst="rect">
            <a:avLst/>
          </a:prstGeom>
        </p:spPr>
        <p:txBody>
          <a:bodyPr wrap="square">
            <a:spAutoFit/>
          </a:bodyPr>
          <a:lstStyle/>
          <a:p>
            <a:r>
              <a:rPr lang="es-EC" sz="1400" dirty="0"/>
              <a:t>2014, dic, Recomendación de la REAF  para la creación de distintivos para la AF</a:t>
            </a:r>
          </a:p>
        </p:txBody>
      </p:sp>
      <p:sp>
        <p:nvSpPr>
          <p:cNvPr id="14" name="13 Rectángulo"/>
          <p:cNvSpPr/>
          <p:nvPr/>
        </p:nvSpPr>
        <p:spPr>
          <a:xfrm>
            <a:off x="3203848" y="2339214"/>
            <a:ext cx="1673658" cy="1169551"/>
          </a:xfrm>
          <a:prstGeom prst="rect">
            <a:avLst/>
          </a:prstGeom>
        </p:spPr>
        <p:txBody>
          <a:bodyPr wrap="square">
            <a:spAutoFit/>
          </a:bodyPr>
          <a:lstStyle/>
          <a:p>
            <a:r>
              <a:rPr lang="es-EC" sz="1400" dirty="0"/>
              <a:t>2016 abril, Ley Orgánica de Tierras Rurales y Territorios Ancestrales, y Reglamento</a:t>
            </a:r>
          </a:p>
        </p:txBody>
      </p:sp>
      <p:sp>
        <p:nvSpPr>
          <p:cNvPr id="16" name="15 Rectángulo"/>
          <p:cNvSpPr/>
          <p:nvPr/>
        </p:nvSpPr>
        <p:spPr>
          <a:xfrm>
            <a:off x="1475656" y="4581128"/>
            <a:ext cx="1722410" cy="1169551"/>
          </a:xfrm>
          <a:prstGeom prst="rect">
            <a:avLst/>
          </a:prstGeom>
        </p:spPr>
        <p:txBody>
          <a:bodyPr wrap="square">
            <a:spAutoFit/>
          </a:bodyPr>
          <a:lstStyle/>
          <a:p>
            <a:r>
              <a:rPr lang="es-EC" sz="1400" dirty="0"/>
              <a:t>2014,  jul Taller Nacional de definición de la Agricultura Familiar en Ecuador</a:t>
            </a:r>
          </a:p>
        </p:txBody>
      </p:sp>
      <p:sp>
        <p:nvSpPr>
          <p:cNvPr id="18" name="17 Rectángulo"/>
          <p:cNvSpPr/>
          <p:nvPr/>
        </p:nvSpPr>
        <p:spPr>
          <a:xfrm>
            <a:off x="3851920" y="4619888"/>
            <a:ext cx="2004665" cy="1169551"/>
          </a:xfrm>
          <a:prstGeom prst="rect">
            <a:avLst/>
          </a:prstGeom>
        </p:spPr>
        <p:txBody>
          <a:bodyPr wrap="square">
            <a:spAutoFit/>
          </a:bodyPr>
          <a:lstStyle/>
          <a:p>
            <a:r>
              <a:rPr lang="es-EC" sz="1400" dirty="0"/>
              <a:t>2016  sept, II Módulo de  intercambio de experiencias sobre registros de la AF – REAF, Quito</a:t>
            </a:r>
          </a:p>
        </p:txBody>
      </p:sp>
      <p:sp>
        <p:nvSpPr>
          <p:cNvPr id="19" name="18 Rectángulo"/>
          <p:cNvSpPr/>
          <p:nvPr/>
        </p:nvSpPr>
        <p:spPr>
          <a:xfrm>
            <a:off x="4921456" y="2446935"/>
            <a:ext cx="1522752" cy="954107"/>
          </a:xfrm>
          <a:prstGeom prst="rect">
            <a:avLst/>
          </a:prstGeom>
        </p:spPr>
        <p:txBody>
          <a:bodyPr wrap="square">
            <a:spAutoFit/>
          </a:bodyPr>
          <a:lstStyle/>
          <a:p>
            <a:r>
              <a:rPr lang="es-EC" sz="1400" dirty="0"/>
              <a:t>2016, nov Inicio la construcción de la Sello de AFC con apoyo de FAO</a:t>
            </a:r>
          </a:p>
        </p:txBody>
      </p:sp>
      <p:sp>
        <p:nvSpPr>
          <p:cNvPr id="20" name="19 Rectángulo"/>
          <p:cNvSpPr/>
          <p:nvPr/>
        </p:nvSpPr>
        <p:spPr>
          <a:xfrm>
            <a:off x="6012160" y="4593538"/>
            <a:ext cx="1798531" cy="954107"/>
          </a:xfrm>
          <a:prstGeom prst="rect">
            <a:avLst/>
          </a:prstGeom>
        </p:spPr>
        <p:txBody>
          <a:bodyPr wrap="square">
            <a:spAutoFit/>
          </a:bodyPr>
          <a:lstStyle/>
          <a:p>
            <a:r>
              <a:rPr lang="es-EC" sz="1400" dirty="0"/>
              <a:t>2017  oct, Firma de Acuerdo Ministerial  228 de Creación del Sello </a:t>
            </a:r>
            <a:r>
              <a:rPr lang="es-EC" sz="1400" dirty="0" smtClean="0"/>
              <a:t>AFC</a:t>
            </a:r>
            <a:endParaRPr lang="es-EC" sz="1400" dirty="0"/>
          </a:p>
        </p:txBody>
      </p:sp>
      <p:cxnSp>
        <p:nvCxnSpPr>
          <p:cNvPr id="23" name="22 Conector recto"/>
          <p:cNvCxnSpPr/>
          <p:nvPr/>
        </p:nvCxnSpPr>
        <p:spPr>
          <a:xfrm>
            <a:off x="611560" y="4077072"/>
            <a:ext cx="190858" cy="516466"/>
          </a:xfrm>
          <a:prstGeom prst="line">
            <a:avLst/>
          </a:prstGeom>
        </p:spPr>
        <p:style>
          <a:lnRef idx="1">
            <a:schemeClr val="dk1"/>
          </a:lnRef>
          <a:fillRef idx="0">
            <a:schemeClr val="dk1"/>
          </a:fillRef>
          <a:effectRef idx="0">
            <a:schemeClr val="dk1"/>
          </a:effectRef>
          <a:fontRef idx="minor">
            <a:schemeClr val="tx1"/>
          </a:fontRef>
        </p:style>
      </p:cxnSp>
      <p:cxnSp>
        <p:nvCxnSpPr>
          <p:cNvPr id="29" name="28 Conector recto"/>
          <p:cNvCxnSpPr/>
          <p:nvPr/>
        </p:nvCxnSpPr>
        <p:spPr>
          <a:xfrm>
            <a:off x="1763688" y="4100366"/>
            <a:ext cx="190858" cy="516466"/>
          </a:xfrm>
          <a:prstGeom prst="line">
            <a:avLst/>
          </a:prstGeom>
        </p:spPr>
        <p:style>
          <a:lnRef idx="1">
            <a:schemeClr val="dk1"/>
          </a:lnRef>
          <a:fillRef idx="0">
            <a:schemeClr val="dk1"/>
          </a:fillRef>
          <a:effectRef idx="0">
            <a:schemeClr val="dk1"/>
          </a:effectRef>
          <a:fontRef idx="minor">
            <a:schemeClr val="tx1"/>
          </a:fontRef>
        </p:style>
      </p:cxnSp>
      <p:cxnSp>
        <p:nvCxnSpPr>
          <p:cNvPr id="32" name="31 Conector recto"/>
          <p:cNvCxnSpPr/>
          <p:nvPr/>
        </p:nvCxnSpPr>
        <p:spPr>
          <a:xfrm>
            <a:off x="3779912" y="3583900"/>
            <a:ext cx="190858" cy="516466"/>
          </a:xfrm>
          <a:prstGeom prst="line">
            <a:avLst/>
          </a:prstGeom>
        </p:spPr>
        <p:style>
          <a:lnRef idx="1">
            <a:schemeClr val="dk1"/>
          </a:lnRef>
          <a:fillRef idx="0">
            <a:schemeClr val="dk1"/>
          </a:fillRef>
          <a:effectRef idx="0">
            <a:schemeClr val="dk1"/>
          </a:effectRef>
          <a:fontRef idx="minor">
            <a:schemeClr val="tx1"/>
          </a:fontRef>
        </p:style>
      </p:cxnSp>
      <p:cxnSp>
        <p:nvCxnSpPr>
          <p:cNvPr id="34" name="33 Conector recto"/>
          <p:cNvCxnSpPr/>
          <p:nvPr/>
        </p:nvCxnSpPr>
        <p:spPr>
          <a:xfrm>
            <a:off x="6516216" y="4103422"/>
            <a:ext cx="190858" cy="516466"/>
          </a:xfrm>
          <a:prstGeom prst="line">
            <a:avLst/>
          </a:prstGeom>
        </p:spPr>
        <p:style>
          <a:lnRef idx="1">
            <a:schemeClr val="dk1"/>
          </a:lnRef>
          <a:fillRef idx="0">
            <a:schemeClr val="dk1"/>
          </a:fillRef>
          <a:effectRef idx="0">
            <a:schemeClr val="dk1"/>
          </a:effectRef>
          <a:fontRef idx="minor">
            <a:schemeClr val="tx1"/>
          </a:fontRef>
        </p:style>
      </p:cxnSp>
      <p:pic>
        <p:nvPicPr>
          <p:cNvPr id="24"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7042245" y="260648"/>
            <a:ext cx="1228298" cy="1091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 name="21 Conector recto"/>
          <p:cNvCxnSpPr/>
          <p:nvPr/>
        </p:nvCxnSpPr>
        <p:spPr>
          <a:xfrm>
            <a:off x="1187624" y="3560606"/>
            <a:ext cx="190858" cy="516466"/>
          </a:xfrm>
          <a:prstGeom prst="line">
            <a:avLst/>
          </a:prstGeom>
        </p:spPr>
        <p:style>
          <a:lnRef idx="1">
            <a:schemeClr val="dk1"/>
          </a:lnRef>
          <a:fillRef idx="0">
            <a:schemeClr val="dk1"/>
          </a:fillRef>
          <a:effectRef idx="0">
            <a:schemeClr val="dk1"/>
          </a:effectRef>
          <a:fontRef idx="minor">
            <a:schemeClr val="tx1"/>
          </a:fontRef>
        </p:style>
      </p:cxnSp>
      <p:cxnSp>
        <p:nvCxnSpPr>
          <p:cNvPr id="25" name="24 Conector recto"/>
          <p:cNvCxnSpPr/>
          <p:nvPr/>
        </p:nvCxnSpPr>
        <p:spPr>
          <a:xfrm>
            <a:off x="2364918" y="3559873"/>
            <a:ext cx="190858" cy="516466"/>
          </a:xfrm>
          <a:prstGeom prst="line">
            <a:avLst/>
          </a:prstGeom>
        </p:spPr>
        <p:style>
          <a:lnRef idx="1">
            <a:schemeClr val="dk1"/>
          </a:lnRef>
          <a:fillRef idx="0">
            <a:schemeClr val="dk1"/>
          </a:fillRef>
          <a:effectRef idx="0">
            <a:schemeClr val="dk1"/>
          </a:effectRef>
          <a:fontRef idx="minor">
            <a:schemeClr val="tx1"/>
          </a:fontRef>
        </p:style>
      </p:cxnSp>
      <p:cxnSp>
        <p:nvCxnSpPr>
          <p:cNvPr id="26" name="25 Conector recto"/>
          <p:cNvCxnSpPr/>
          <p:nvPr/>
        </p:nvCxnSpPr>
        <p:spPr>
          <a:xfrm>
            <a:off x="4644008" y="4077072"/>
            <a:ext cx="190858" cy="516466"/>
          </a:xfrm>
          <a:prstGeom prst="line">
            <a:avLst/>
          </a:prstGeom>
        </p:spPr>
        <p:style>
          <a:lnRef idx="1">
            <a:schemeClr val="dk1"/>
          </a:lnRef>
          <a:fillRef idx="0">
            <a:schemeClr val="dk1"/>
          </a:fillRef>
          <a:effectRef idx="0">
            <a:schemeClr val="dk1"/>
          </a:effectRef>
          <a:fontRef idx="minor">
            <a:schemeClr val="tx1"/>
          </a:fontRef>
        </p:style>
      </p:cxnSp>
      <p:cxnSp>
        <p:nvCxnSpPr>
          <p:cNvPr id="28" name="27 Conector recto"/>
          <p:cNvCxnSpPr/>
          <p:nvPr/>
        </p:nvCxnSpPr>
        <p:spPr>
          <a:xfrm>
            <a:off x="5652120" y="3508765"/>
            <a:ext cx="190858" cy="516466"/>
          </a:xfrm>
          <a:prstGeom prst="line">
            <a:avLst/>
          </a:prstGeom>
        </p:spPr>
        <p:style>
          <a:lnRef idx="1">
            <a:schemeClr val="dk1"/>
          </a:lnRef>
          <a:fillRef idx="0">
            <a:schemeClr val="dk1"/>
          </a:fillRef>
          <a:effectRef idx="0">
            <a:schemeClr val="dk1"/>
          </a:effectRef>
          <a:fontRef idx="minor">
            <a:schemeClr val="tx1"/>
          </a:fontRef>
        </p:style>
      </p:cxnSp>
      <p:sp>
        <p:nvSpPr>
          <p:cNvPr id="2" name="1 CuadroTexto"/>
          <p:cNvSpPr txBox="1"/>
          <p:nvPr/>
        </p:nvSpPr>
        <p:spPr>
          <a:xfrm>
            <a:off x="611560" y="3633307"/>
            <a:ext cx="864096" cy="369332"/>
          </a:xfrm>
          <a:prstGeom prst="rect">
            <a:avLst/>
          </a:prstGeom>
          <a:noFill/>
        </p:spPr>
        <p:txBody>
          <a:bodyPr wrap="square" rtlCol="0">
            <a:spAutoFit/>
          </a:bodyPr>
          <a:lstStyle/>
          <a:p>
            <a:r>
              <a:rPr lang="es-EC" b="1" dirty="0"/>
              <a:t>2014</a:t>
            </a:r>
          </a:p>
        </p:txBody>
      </p:sp>
      <p:sp>
        <p:nvSpPr>
          <p:cNvPr id="27" name="26 CuadroTexto"/>
          <p:cNvSpPr txBox="1"/>
          <p:nvPr/>
        </p:nvSpPr>
        <p:spPr>
          <a:xfrm>
            <a:off x="-36512" y="4150639"/>
            <a:ext cx="864096" cy="369332"/>
          </a:xfrm>
          <a:prstGeom prst="rect">
            <a:avLst/>
          </a:prstGeom>
          <a:noFill/>
        </p:spPr>
        <p:txBody>
          <a:bodyPr wrap="square" rtlCol="0">
            <a:spAutoFit/>
          </a:bodyPr>
          <a:lstStyle/>
          <a:p>
            <a:r>
              <a:rPr lang="es-EC" b="1" dirty="0"/>
              <a:t>2012</a:t>
            </a:r>
          </a:p>
        </p:txBody>
      </p:sp>
      <p:sp>
        <p:nvSpPr>
          <p:cNvPr id="30" name="29 CuadroTexto"/>
          <p:cNvSpPr txBox="1"/>
          <p:nvPr/>
        </p:nvSpPr>
        <p:spPr>
          <a:xfrm>
            <a:off x="3203848" y="3707740"/>
            <a:ext cx="864096" cy="369332"/>
          </a:xfrm>
          <a:prstGeom prst="rect">
            <a:avLst/>
          </a:prstGeom>
          <a:noFill/>
        </p:spPr>
        <p:txBody>
          <a:bodyPr wrap="square" rtlCol="0">
            <a:spAutoFit/>
          </a:bodyPr>
          <a:lstStyle/>
          <a:p>
            <a:r>
              <a:rPr lang="es-EC" b="1" dirty="0"/>
              <a:t>2016</a:t>
            </a:r>
          </a:p>
        </p:txBody>
      </p:sp>
      <p:sp>
        <p:nvSpPr>
          <p:cNvPr id="31" name="30 CuadroTexto"/>
          <p:cNvSpPr txBox="1"/>
          <p:nvPr/>
        </p:nvSpPr>
        <p:spPr>
          <a:xfrm>
            <a:off x="6228184" y="3707740"/>
            <a:ext cx="864096" cy="369332"/>
          </a:xfrm>
          <a:prstGeom prst="rect">
            <a:avLst/>
          </a:prstGeom>
          <a:noFill/>
        </p:spPr>
        <p:txBody>
          <a:bodyPr wrap="square" rtlCol="0">
            <a:spAutoFit/>
          </a:bodyPr>
          <a:lstStyle/>
          <a:p>
            <a:r>
              <a:rPr lang="es-EC" b="1" dirty="0"/>
              <a:t>2017</a:t>
            </a:r>
          </a:p>
        </p:txBody>
      </p:sp>
      <p:cxnSp>
        <p:nvCxnSpPr>
          <p:cNvPr id="33" name="32 Conector recto"/>
          <p:cNvCxnSpPr/>
          <p:nvPr/>
        </p:nvCxnSpPr>
        <p:spPr>
          <a:xfrm>
            <a:off x="7380312" y="3516179"/>
            <a:ext cx="190858" cy="516466"/>
          </a:xfrm>
          <a:prstGeom prst="line">
            <a:avLst/>
          </a:prstGeom>
        </p:spPr>
        <p:style>
          <a:lnRef idx="1">
            <a:schemeClr val="dk1"/>
          </a:lnRef>
          <a:fillRef idx="0">
            <a:schemeClr val="dk1"/>
          </a:fillRef>
          <a:effectRef idx="0">
            <a:schemeClr val="dk1"/>
          </a:effectRef>
          <a:fontRef idx="minor">
            <a:schemeClr val="tx1"/>
          </a:fontRef>
        </p:style>
      </p:cxnSp>
      <p:sp>
        <p:nvSpPr>
          <p:cNvPr id="35" name="34 Rectángulo"/>
          <p:cNvSpPr/>
          <p:nvPr/>
        </p:nvSpPr>
        <p:spPr>
          <a:xfrm>
            <a:off x="6732240" y="2474893"/>
            <a:ext cx="1282214" cy="954107"/>
          </a:xfrm>
          <a:prstGeom prst="rect">
            <a:avLst/>
          </a:prstGeom>
        </p:spPr>
        <p:txBody>
          <a:bodyPr wrap="square">
            <a:spAutoFit/>
          </a:bodyPr>
          <a:lstStyle/>
          <a:p>
            <a:r>
              <a:rPr lang="es-EC" sz="1400" dirty="0" smtClean="0"/>
              <a:t>2017, dic Presentación institucional MAG</a:t>
            </a:r>
            <a:endParaRPr lang="es-EC" sz="1400" dirty="0"/>
          </a:p>
        </p:txBody>
      </p:sp>
      <p:sp>
        <p:nvSpPr>
          <p:cNvPr id="36" name="35 CuadroTexto"/>
          <p:cNvSpPr txBox="1"/>
          <p:nvPr/>
        </p:nvSpPr>
        <p:spPr>
          <a:xfrm>
            <a:off x="7656394" y="3681066"/>
            <a:ext cx="864096" cy="369332"/>
          </a:xfrm>
          <a:prstGeom prst="rect">
            <a:avLst/>
          </a:prstGeom>
          <a:noFill/>
        </p:spPr>
        <p:txBody>
          <a:bodyPr wrap="square" rtlCol="0">
            <a:spAutoFit/>
          </a:bodyPr>
          <a:lstStyle/>
          <a:p>
            <a:r>
              <a:rPr lang="es-EC" b="1" dirty="0" smtClean="0"/>
              <a:t>2018</a:t>
            </a:r>
            <a:endParaRPr lang="es-EC" b="1" dirty="0"/>
          </a:p>
        </p:txBody>
      </p:sp>
      <p:sp>
        <p:nvSpPr>
          <p:cNvPr id="37" name="36 Rectángulo"/>
          <p:cNvSpPr/>
          <p:nvPr/>
        </p:nvSpPr>
        <p:spPr>
          <a:xfrm>
            <a:off x="7690278" y="4491117"/>
            <a:ext cx="1399102" cy="954107"/>
          </a:xfrm>
          <a:prstGeom prst="rect">
            <a:avLst/>
          </a:prstGeom>
        </p:spPr>
        <p:txBody>
          <a:bodyPr wrap="square">
            <a:spAutoFit/>
          </a:bodyPr>
          <a:lstStyle/>
          <a:p>
            <a:r>
              <a:rPr lang="es-EC" sz="1400" dirty="0" smtClean="0"/>
              <a:t>2018, implementación territorial  del Sello AFC</a:t>
            </a:r>
            <a:endParaRPr lang="es-EC" sz="1400" dirty="0"/>
          </a:p>
        </p:txBody>
      </p:sp>
      <p:cxnSp>
        <p:nvCxnSpPr>
          <p:cNvPr id="38" name="37 Conector recto"/>
          <p:cNvCxnSpPr/>
          <p:nvPr/>
        </p:nvCxnSpPr>
        <p:spPr>
          <a:xfrm>
            <a:off x="8175114" y="4150639"/>
            <a:ext cx="190858" cy="51646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945043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0BD172F1-1F8D-4FB7-AD8D-B44B2DE2BD5C}" type="slidenum">
              <a:rPr lang="es-EC" smtClean="0"/>
              <a:t>27</a:t>
            </a:fld>
            <a:endParaRPr lang="es-EC" dirty="0"/>
          </a:p>
        </p:txBody>
      </p:sp>
      <p:pic>
        <p:nvPicPr>
          <p:cNvPr id="5"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7650534" y="161344"/>
            <a:ext cx="1228298" cy="1091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5 Grupo"/>
          <p:cNvGrpSpPr/>
          <p:nvPr/>
        </p:nvGrpSpPr>
        <p:grpSpPr>
          <a:xfrm>
            <a:off x="1042" y="5164322"/>
            <a:ext cx="9146419" cy="1726574"/>
            <a:chOff x="0" y="5142288"/>
            <a:chExt cx="9146419" cy="1726574"/>
          </a:xfrm>
        </p:grpSpPr>
        <p:pic>
          <p:nvPicPr>
            <p:cNvPr id="7" name="Picture 2"/>
            <p:cNvPicPr>
              <a:picLocks noChangeAspect="1" noChangeArrowheads="1"/>
            </p:cNvPicPr>
            <p:nvPr/>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267744" y="5156505"/>
              <a:ext cx="2283144" cy="1712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48265" y="5145642"/>
              <a:ext cx="2198154" cy="1709004"/>
            </a:xfrm>
            <a:prstGeom prst="rect">
              <a:avLst/>
            </a:prstGeom>
            <a:solidFill>
              <a:srgbClr val="000000">
                <a:alpha val="50196"/>
              </a:srgbClr>
            </a:solidFill>
            <a:ln>
              <a:noFill/>
            </a:ln>
            <a:effectLst/>
            <a:extLst/>
          </p:spPr>
        </p:pic>
        <p:pic>
          <p:nvPicPr>
            <p:cNvPr id="10" name="Picture 2"/>
            <p:cNvPicPr>
              <a:picLocks noChangeAspect="1" noChangeArrowheads="1"/>
            </p:cNvPicPr>
            <p:nvPr/>
          </p:nvPicPr>
          <p:blipFill>
            <a:blip r:embed="rId5"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593112" y="5142288"/>
              <a:ext cx="2283144" cy="1712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6"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0" y="5145642"/>
              <a:ext cx="2195736" cy="1712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2" name="11 Rectángulo"/>
          <p:cNvSpPr/>
          <p:nvPr/>
        </p:nvSpPr>
        <p:spPr>
          <a:xfrm>
            <a:off x="488376" y="1598634"/>
            <a:ext cx="8136904" cy="461665"/>
          </a:xfrm>
          <a:prstGeom prst="rect">
            <a:avLst/>
          </a:prstGeom>
        </p:spPr>
        <p:txBody>
          <a:bodyPr wrap="square">
            <a:spAutoFit/>
          </a:bodyPr>
          <a:lstStyle/>
          <a:p>
            <a:r>
              <a:rPr lang="es-ES" sz="2400" b="1" dirty="0">
                <a:solidFill>
                  <a:schemeClr val="accent6">
                    <a:lumMod val="75000"/>
                  </a:schemeClr>
                </a:solidFill>
              </a:rPr>
              <a:t>Construcción participativa Estado- Sociedad Civil: </a:t>
            </a:r>
            <a:endParaRPr lang="en-US" sz="2400" dirty="0">
              <a:solidFill>
                <a:schemeClr val="accent6">
                  <a:lumMod val="75000"/>
                </a:schemeClr>
              </a:solidFill>
            </a:endParaRPr>
          </a:p>
        </p:txBody>
      </p:sp>
      <p:sp>
        <p:nvSpPr>
          <p:cNvPr id="2" name="1 Rectángulo"/>
          <p:cNvSpPr/>
          <p:nvPr/>
        </p:nvSpPr>
        <p:spPr>
          <a:xfrm>
            <a:off x="683568" y="2674947"/>
            <a:ext cx="3528392" cy="923330"/>
          </a:xfrm>
          <a:prstGeom prst="rect">
            <a:avLst/>
          </a:prstGeom>
        </p:spPr>
        <p:txBody>
          <a:bodyPr wrap="square">
            <a:spAutoFit/>
          </a:bodyPr>
          <a:lstStyle/>
          <a:p>
            <a:pPr algn="ctr"/>
            <a:r>
              <a:rPr lang="es-EC" dirty="0"/>
              <a:t>DEFINICIÓN DE CRITERIOS DE ACCESO AL SELLO AFC</a:t>
            </a:r>
          </a:p>
          <a:p>
            <a:pPr algn="ctr"/>
            <a:r>
              <a:rPr lang="es-EC" dirty="0"/>
              <a:t>(8 talleres)</a:t>
            </a:r>
          </a:p>
        </p:txBody>
      </p:sp>
      <p:sp>
        <p:nvSpPr>
          <p:cNvPr id="13" name="12 Rectángulo"/>
          <p:cNvSpPr/>
          <p:nvPr/>
        </p:nvSpPr>
        <p:spPr>
          <a:xfrm>
            <a:off x="323528" y="3861048"/>
            <a:ext cx="4248472" cy="646331"/>
          </a:xfrm>
          <a:prstGeom prst="rect">
            <a:avLst/>
          </a:prstGeom>
        </p:spPr>
        <p:txBody>
          <a:bodyPr wrap="square">
            <a:spAutoFit/>
          </a:bodyPr>
          <a:lstStyle/>
          <a:p>
            <a:pPr algn="ctr"/>
            <a:r>
              <a:rPr lang="es-EC" dirty="0"/>
              <a:t>CREACIÓN DE LA IMAGEN DEL SELLO AFC </a:t>
            </a:r>
          </a:p>
          <a:p>
            <a:pPr algn="ctr"/>
            <a:r>
              <a:rPr lang="es-EC" dirty="0"/>
              <a:t>(4 grupos focales)</a:t>
            </a:r>
          </a:p>
        </p:txBody>
      </p:sp>
      <p:sp>
        <p:nvSpPr>
          <p:cNvPr id="14" name="13 Rectángulo"/>
          <p:cNvSpPr/>
          <p:nvPr/>
        </p:nvSpPr>
        <p:spPr>
          <a:xfrm>
            <a:off x="4594154" y="2837354"/>
            <a:ext cx="4284678" cy="1508105"/>
          </a:xfrm>
          <a:prstGeom prst="rect">
            <a:avLst/>
          </a:prstGeom>
        </p:spPr>
        <p:txBody>
          <a:bodyPr wrap="square">
            <a:spAutoFit/>
          </a:bodyPr>
          <a:lstStyle/>
          <a:p>
            <a:pPr algn="ctr"/>
            <a:r>
              <a:rPr lang="es-EC" sz="2000" b="1" dirty="0">
                <a:solidFill>
                  <a:schemeClr val="accent6">
                    <a:lumMod val="50000"/>
                  </a:schemeClr>
                </a:solidFill>
              </a:rPr>
              <a:t>157 organizaciones participantes </a:t>
            </a:r>
          </a:p>
          <a:p>
            <a:pPr algn="ctr"/>
            <a:r>
              <a:rPr lang="es-EC" dirty="0">
                <a:solidFill>
                  <a:schemeClr val="accent6">
                    <a:lumMod val="50000"/>
                  </a:schemeClr>
                </a:solidFill>
              </a:rPr>
              <a:t>(entre organizaciones de productores de carácter nacional y local, entidades de gobierno central y GAD, ONG, agencias de cooperación internacional y academia)</a:t>
            </a:r>
          </a:p>
        </p:txBody>
      </p:sp>
      <p:sp>
        <p:nvSpPr>
          <p:cNvPr id="15" name="14 Cerrar corchete"/>
          <p:cNvSpPr/>
          <p:nvPr/>
        </p:nvSpPr>
        <p:spPr>
          <a:xfrm>
            <a:off x="4139952" y="2556105"/>
            <a:ext cx="409893" cy="2084344"/>
          </a:xfrm>
          <a:prstGeom prst="rightBracket">
            <a:avLst/>
          </a:prstGeom>
          <a:noFill/>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27163195"/>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Julio Cabezas\Desktop\logos registro AFC\LOGOAFC.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713362" y="91156"/>
            <a:ext cx="1298147" cy="11282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7 Grupo"/>
          <p:cNvGrpSpPr/>
          <p:nvPr/>
        </p:nvGrpSpPr>
        <p:grpSpPr>
          <a:xfrm>
            <a:off x="345029" y="2554564"/>
            <a:ext cx="3027712" cy="931867"/>
            <a:chOff x="179512" y="1916832"/>
            <a:chExt cx="3661580" cy="1156015"/>
          </a:xfrm>
        </p:grpSpPr>
        <p:pic>
          <p:nvPicPr>
            <p:cNvPr id="9" name="Picture 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95504" y="1918897"/>
              <a:ext cx="1952625"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769" y="1916832"/>
              <a:ext cx="1666875" cy="96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10 Rectángulo"/>
            <p:cNvSpPr/>
            <p:nvPr/>
          </p:nvSpPr>
          <p:spPr>
            <a:xfrm>
              <a:off x="179512" y="2728778"/>
              <a:ext cx="3661580" cy="344069"/>
            </a:xfrm>
            <a:prstGeom prst="rect">
              <a:avLst/>
            </a:prstGeom>
          </p:spPr>
          <p:txBody>
            <a:bodyPr wrap="none">
              <a:spAutoFit/>
            </a:bodyPr>
            <a:lstStyle/>
            <a:p>
              <a:pPr algn="ctr">
                <a:lnSpc>
                  <a:spcPct val="107000"/>
                </a:lnSpc>
                <a:spcAft>
                  <a:spcPts val="0"/>
                </a:spcAft>
              </a:pPr>
              <a:r>
                <a:rPr lang="es-EC" sz="1600" b="1" dirty="0" smtClean="0">
                  <a:solidFill>
                    <a:schemeClr val="accent6">
                      <a:lumMod val="50000"/>
                    </a:schemeClr>
                  </a:solidFill>
                </a:rPr>
                <a:t>ACTIVIDADES </a:t>
              </a:r>
              <a:r>
                <a:rPr lang="es-EC" sz="1600" b="1" dirty="0">
                  <a:solidFill>
                    <a:schemeClr val="accent6">
                      <a:lumMod val="50000"/>
                    </a:schemeClr>
                  </a:solidFill>
                </a:rPr>
                <a:t>PRODUCTIVAS FAMILIARES</a:t>
              </a:r>
              <a:endParaRPr lang="es-EC" sz="1600" b="1" dirty="0">
                <a:solidFill>
                  <a:schemeClr val="accent6">
                    <a:lumMod val="50000"/>
                  </a:schemeClr>
                </a:solidFill>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2" name="11 Grupo"/>
          <p:cNvGrpSpPr/>
          <p:nvPr/>
        </p:nvGrpSpPr>
        <p:grpSpPr>
          <a:xfrm>
            <a:off x="157181" y="3962828"/>
            <a:ext cx="3227438" cy="1008112"/>
            <a:chOff x="192434" y="3505245"/>
            <a:chExt cx="3627703" cy="1363915"/>
          </a:xfrm>
        </p:grpSpPr>
        <p:pic>
          <p:nvPicPr>
            <p:cNvPr id="13"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24984" y="3505245"/>
              <a:ext cx="1343025"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13 Rectángulo"/>
            <p:cNvSpPr/>
            <p:nvPr/>
          </p:nvSpPr>
          <p:spPr>
            <a:xfrm>
              <a:off x="192434" y="4513357"/>
              <a:ext cx="3627703" cy="355803"/>
            </a:xfrm>
            <a:prstGeom prst="rect">
              <a:avLst/>
            </a:prstGeom>
          </p:spPr>
          <p:txBody>
            <a:bodyPr wrap="square">
              <a:spAutoFit/>
            </a:bodyPr>
            <a:lstStyle/>
            <a:p>
              <a:pPr algn="ctr">
                <a:lnSpc>
                  <a:spcPct val="107000"/>
                </a:lnSpc>
              </a:pPr>
              <a:r>
                <a:rPr lang="es-EC" sz="1600" b="1" dirty="0">
                  <a:solidFill>
                    <a:schemeClr val="accent6">
                      <a:lumMod val="50000"/>
                    </a:schemeClr>
                  </a:solidFill>
                </a:rPr>
                <a:t>GESTIÓN </a:t>
              </a:r>
              <a:r>
                <a:rPr lang="es-EC" sz="1600" b="1" dirty="0" smtClean="0">
                  <a:solidFill>
                    <a:schemeClr val="accent6">
                      <a:lumMod val="50000"/>
                    </a:schemeClr>
                  </a:solidFill>
                </a:rPr>
                <a:t>FAMILIAR DE </a:t>
              </a:r>
              <a:r>
                <a:rPr lang="es-EC" sz="1600" b="1" dirty="0">
                  <a:solidFill>
                    <a:schemeClr val="accent6">
                      <a:lumMod val="50000"/>
                    </a:schemeClr>
                  </a:solidFill>
                </a:rPr>
                <a:t>LA PRODUCCIÓN </a:t>
              </a:r>
            </a:p>
          </p:txBody>
        </p:sp>
      </p:grpSp>
      <p:grpSp>
        <p:nvGrpSpPr>
          <p:cNvPr id="15" name="14 Grupo"/>
          <p:cNvGrpSpPr/>
          <p:nvPr/>
        </p:nvGrpSpPr>
        <p:grpSpPr>
          <a:xfrm>
            <a:off x="698598" y="5597842"/>
            <a:ext cx="2124015" cy="885825"/>
            <a:chOff x="951092" y="5427732"/>
            <a:chExt cx="2110386" cy="1169620"/>
          </a:xfrm>
        </p:grpSpPr>
        <p:pic>
          <p:nvPicPr>
            <p:cNvPr id="16" name="Picture 4"/>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587889" y="5427732"/>
              <a:ext cx="85725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16 Rectángulo"/>
            <p:cNvSpPr/>
            <p:nvPr/>
          </p:nvSpPr>
          <p:spPr>
            <a:xfrm>
              <a:off x="951092" y="6241549"/>
              <a:ext cx="2110386" cy="355803"/>
            </a:xfrm>
            <a:prstGeom prst="rect">
              <a:avLst/>
            </a:prstGeom>
          </p:spPr>
          <p:txBody>
            <a:bodyPr wrap="square">
              <a:spAutoFit/>
            </a:bodyPr>
            <a:lstStyle/>
            <a:p>
              <a:pPr algn="ctr">
                <a:lnSpc>
                  <a:spcPct val="107000"/>
                </a:lnSpc>
              </a:pPr>
              <a:r>
                <a:rPr lang="es-EC" sz="1600" b="1" dirty="0">
                  <a:solidFill>
                    <a:schemeClr val="accent6">
                      <a:lumMod val="50000"/>
                    </a:schemeClr>
                  </a:solidFill>
                </a:rPr>
                <a:t>VÍNCULO TERRITORIAL</a:t>
              </a:r>
            </a:p>
          </p:txBody>
        </p:sp>
      </p:grpSp>
      <p:grpSp>
        <p:nvGrpSpPr>
          <p:cNvPr id="18" name="17 Grupo"/>
          <p:cNvGrpSpPr/>
          <p:nvPr/>
        </p:nvGrpSpPr>
        <p:grpSpPr>
          <a:xfrm>
            <a:off x="3787508" y="2594635"/>
            <a:ext cx="5300420" cy="900596"/>
            <a:chOff x="3851916" y="1956903"/>
            <a:chExt cx="5300420" cy="900596"/>
          </a:xfrm>
        </p:grpSpPr>
        <p:sp>
          <p:nvSpPr>
            <p:cNvPr id="19" name="18 Cerrar corchete"/>
            <p:cNvSpPr/>
            <p:nvPr/>
          </p:nvSpPr>
          <p:spPr>
            <a:xfrm flipH="1">
              <a:off x="3851916" y="1956903"/>
              <a:ext cx="319815" cy="891796"/>
            </a:xfrm>
            <a:prstGeom prst="rightBracket">
              <a:avLst/>
            </a:prstGeom>
            <a:noFill/>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19 Rectángulo"/>
            <p:cNvSpPr/>
            <p:nvPr/>
          </p:nvSpPr>
          <p:spPr>
            <a:xfrm>
              <a:off x="3935977" y="2026502"/>
              <a:ext cx="5216359" cy="830997"/>
            </a:xfrm>
            <a:prstGeom prst="rect">
              <a:avLst/>
            </a:prstGeom>
          </p:spPr>
          <p:txBody>
            <a:bodyPr wrap="square">
              <a:spAutoFit/>
            </a:bodyPr>
            <a:lstStyle/>
            <a:p>
              <a:r>
                <a:rPr lang="es-ES" sz="1600" dirty="0" smtClean="0">
                  <a:solidFill>
                    <a:schemeClr val="accent6">
                      <a:lumMod val="50000"/>
                    </a:schemeClr>
                  </a:solidFill>
                </a:rPr>
                <a:t>La familia se dedica a la: </a:t>
              </a:r>
              <a:r>
                <a:rPr lang="es-ES" sz="1600" dirty="0">
                  <a:solidFill>
                    <a:schemeClr val="accent6">
                      <a:lumMod val="50000"/>
                    </a:schemeClr>
                  </a:solidFill>
                </a:rPr>
                <a:t>a</a:t>
              </a:r>
              <a:r>
                <a:rPr lang="es-ES" sz="1600" dirty="0" smtClean="0">
                  <a:solidFill>
                    <a:schemeClr val="accent6">
                      <a:lumMod val="50000"/>
                    </a:schemeClr>
                  </a:solidFill>
                </a:rPr>
                <a:t>gricultura</a:t>
              </a:r>
              <a:r>
                <a:rPr lang="es-ES" sz="1600" dirty="0">
                  <a:solidFill>
                    <a:schemeClr val="accent6">
                      <a:lumMod val="50000"/>
                    </a:schemeClr>
                  </a:solidFill>
                </a:rPr>
                <a:t>, ganadería, acuacultura , apicultura, silvicultura, recolección, </a:t>
              </a:r>
              <a:r>
                <a:rPr lang="es-ES" sz="1600" dirty="0" err="1" smtClean="0">
                  <a:solidFill>
                    <a:schemeClr val="accent6">
                      <a:lumMod val="50000"/>
                    </a:schemeClr>
                  </a:solidFill>
                </a:rPr>
                <a:t>agroforestería</a:t>
              </a:r>
              <a:r>
                <a:rPr lang="es-ES" sz="1600" dirty="0" smtClean="0">
                  <a:solidFill>
                    <a:schemeClr val="accent6">
                      <a:lumMod val="50000"/>
                    </a:schemeClr>
                  </a:solidFill>
                </a:rPr>
                <a:t>, </a:t>
              </a:r>
              <a:r>
                <a:rPr lang="es-ES" sz="1600" dirty="0" err="1">
                  <a:solidFill>
                    <a:schemeClr val="accent6">
                      <a:lumMod val="50000"/>
                    </a:schemeClr>
                  </a:solidFill>
                </a:rPr>
                <a:t>fungicultura</a:t>
              </a:r>
              <a:endParaRPr lang="en-US" sz="1600" dirty="0">
                <a:solidFill>
                  <a:schemeClr val="accent6">
                    <a:lumMod val="50000"/>
                  </a:schemeClr>
                </a:solidFill>
              </a:endParaRPr>
            </a:p>
          </p:txBody>
        </p:sp>
      </p:grpSp>
      <p:grpSp>
        <p:nvGrpSpPr>
          <p:cNvPr id="22" name="21 Grupo"/>
          <p:cNvGrpSpPr/>
          <p:nvPr/>
        </p:nvGrpSpPr>
        <p:grpSpPr>
          <a:xfrm>
            <a:off x="3702409" y="3827106"/>
            <a:ext cx="5248140" cy="1365179"/>
            <a:chOff x="3748129" y="3144856"/>
            <a:chExt cx="5248140" cy="2084344"/>
          </a:xfrm>
        </p:grpSpPr>
        <p:sp>
          <p:nvSpPr>
            <p:cNvPr id="25" name="24 Rectángulo"/>
            <p:cNvSpPr/>
            <p:nvPr/>
          </p:nvSpPr>
          <p:spPr>
            <a:xfrm>
              <a:off x="3748129" y="3581564"/>
              <a:ext cx="5248140" cy="344069"/>
            </a:xfrm>
            <a:prstGeom prst="rect">
              <a:avLst/>
            </a:prstGeom>
          </p:spPr>
          <p:txBody>
            <a:bodyPr wrap="square">
              <a:spAutoFit/>
            </a:bodyPr>
            <a:lstStyle/>
            <a:p>
              <a:pPr algn="just">
                <a:lnSpc>
                  <a:spcPct val="107000"/>
                </a:lnSpc>
              </a:pPr>
              <a:endParaRPr lang="es-EC" sz="1600" dirty="0">
                <a:solidFill>
                  <a:schemeClr val="accent6">
                    <a:lumMod val="50000"/>
                  </a:schemeClr>
                </a:solidFill>
              </a:endParaRPr>
            </a:p>
          </p:txBody>
        </p:sp>
        <p:sp>
          <p:nvSpPr>
            <p:cNvPr id="24" name="23 Cerrar corchete"/>
            <p:cNvSpPr/>
            <p:nvPr/>
          </p:nvSpPr>
          <p:spPr>
            <a:xfrm flipH="1">
              <a:off x="3841089" y="3144856"/>
              <a:ext cx="319815" cy="2084344"/>
            </a:xfrm>
            <a:prstGeom prst="rightBracket">
              <a:avLst/>
            </a:prstGeom>
            <a:noFill/>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7" name="26 Grupo"/>
          <p:cNvGrpSpPr/>
          <p:nvPr/>
        </p:nvGrpSpPr>
        <p:grpSpPr>
          <a:xfrm>
            <a:off x="3795368" y="5727441"/>
            <a:ext cx="5019445" cy="882742"/>
            <a:chOff x="3850242" y="5827764"/>
            <a:chExt cx="5019445" cy="882742"/>
          </a:xfrm>
        </p:grpSpPr>
        <p:sp>
          <p:nvSpPr>
            <p:cNvPr id="28" name="27 Cerrar corchete"/>
            <p:cNvSpPr/>
            <p:nvPr/>
          </p:nvSpPr>
          <p:spPr>
            <a:xfrm flipH="1">
              <a:off x="3850242" y="5827764"/>
              <a:ext cx="303150" cy="837358"/>
            </a:xfrm>
            <a:prstGeom prst="rightBracket">
              <a:avLst/>
            </a:prstGeom>
            <a:noFill/>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28 Rectángulo"/>
            <p:cNvSpPr/>
            <p:nvPr/>
          </p:nvSpPr>
          <p:spPr>
            <a:xfrm>
              <a:off x="3893019" y="5827764"/>
              <a:ext cx="4976668" cy="882742"/>
            </a:xfrm>
            <a:prstGeom prst="rect">
              <a:avLst/>
            </a:prstGeom>
          </p:spPr>
          <p:txBody>
            <a:bodyPr wrap="square">
              <a:spAutoFit/>
            </a:bodyPr>
            <a:lstStyle/>
            <a:p>
              <a:pPr algn="just">
                <a:lnSpc>
                  <a:spcPct val="107000"/>
                </a:lnSpc>
              </a:pPr>
              <a:r>
                <a:rPr lang="es-EC" sz="1600" dirty="0">
                  <a:solidFill>
                    <a:schemeClr val="accent6">
                      <a:lumMod val="50000"/>
                    </a:schemeClr>
                  </a:solidFill>
                </a:rPr>
                <a:t>L</a:t>
              </a:r>
              <a:r>
                <a:rPr lang="es-EC" sz="1600" dirty="0" smtClean="0">
                  <a:solidFill>
                    <a:schemeClr val="accent6">
                      <a:lumMod val="50000"/>
                    </a:schemeClr>
                  </a:solidFill>
                </a:rPr>
                <a:t>a </a:t>
              </a:r>
              <a:r>
                <a:rPr lang="es-EC" sz="1600" dirty="0">
                  <a:solidFill>
                    <a:schemeClr val="accent6">
                      <a:lumMod val="50000"/>
                    </a:schemeClr>
                  </a:solidFill>
                </a:rPr>
                <a:t>familia </a:t>
              </a:r>
              <a:r>
                <a:rPr lang="es-EC" sz="1600" dirty="0" smtClean="0">
                  <a:solidFill>
                    <a:schemeClr val="accent6">
                      <a:lumMod val="50000"/>
                    </a:schemeClr>
                  </a:solidFill>
                </a:rPr>
                <a:t>debe </a:t>
              </a:r>
              <a:r>
                <a:rPr lang="es-EC" sz="1600" dirty="0">
                  <a:solidFill>
                    <a:schemeClr val="accent6">
                      <a:lumMod val="50000"/>
                    </a:schemeClr>
                  </a:solidFill>
                </a:rPr>
                <a:t>tener una </a:t>
              </a:r>
              <a:r>
                <a:rPr lang="es-EC" sz="1600" dirty="0" smtClean="0">
                  <a:solidFill>
                    <a:schemeClr val="accent6">
                      <a:lumMod val="50000"/>
                    </a:schemeClr>
                  </a:solidFill>
                </a:rPr>
                <a:t>cercanía cotidiana con el  </a:t>
              </a:r>
              <a:r>
                <a:rPr lang="es-EC" sz="1600" dirty="0">
                  <a:solidFill>
                    <a:schemeClr val="accent6">
                      <a:lumMod val="50000"/>
                    </a:schemeClr>
                  </a:solidFill>
                </a:rPr>
                <a:t>sistema de producción familiar y </a:t>
              </a:r>
              <a:r>
                <a:rPr lang="es-EC" sz="1600" dirty="0" smtClean="0">
                  <a:solidFill>
                    <a:schemeClr val="accent6">
                      <a:lumMod val="50000"/>
                    </a:schemeClr>
                  </a:solidFill>
                </a:rPr>
                <a:t>el territorio donde se encuentra la unidad productiva.</a:t>
              </a:r>
              <a:endParaRPr lang="en-US" sz="1600" dirty="0">
                <a:solidFill>
                  <a:schemeClr val="accent6">
                    <a:lumMod val="50000"/>
                  </a:schemeClr>
                </a:solidFill>
              </a:endParaRPr>
            </a:p>
          </p:txBody>
        </p:sp>
      </p:grpSp>
      <p:sp>
        <p:nvSpPr>
          <p:cNvPr id="2048" name="2047 Rectángulo"/>
          <p:cNvSpPr/>
          <p:nvPr/>
        </p:nvSpPr>
        <p:spPr>
          <a:xfrm>
            <a:off x="3940036" y="3820094"/>
            <a:ext cx="5094008" cy="1409681"/>
          </a:xfrm>
          <a:prstGeom prst="rect">
            <a:avLst/>
          </a:prstGeom>
        </p:spPr>
        <p:txBody>
          <a:bodyPr wrap="square">
            <a:spAutoFit/>
          </a:bodyPr>
          <a:lstStyle/>
          <a:p>
            <a:pPr algn="just">
              <a:lnSpc>
                <a:spcPct val="107000"/>
              </a:lnSpc>
              <a:spcAft>
                <a:spcPts val="0"/>
              </a:spcAft>
            </a:pPr>
            <a:r>
              <a:rPr lang="es-EC" sz="1600" dirty="0">
                <a:solidFill>
                  <a:schemeClr val="accent6">
                    <a:lumMod val="50000"/>
                  </a:schemeClr>
                </a:solidFill>
              </a:rPr>
              <a:t>Al menos un integrante de la familia está dedicado a tiempo completo a las actividades </a:t>
            </a:r>
            <a:r>
              <a:rPr lang="es-EC" sz="1600" dirty="0" smtClean="0">
                <a:solidFill>
                  <a:schemeClr val="accent6">
                    <a:lumMod val="50000"/>
                  </a:schemeClr>
                </a:solidFill>
              </a:rPr>
              <a:t>productivas.</a:t>
            </a:r>
          </a:p>
          <a:p>
            <a:pPr algn="just">
              <a:lnSpc>
                <a:spcPct val="107000"/>
              </a:lnSpc>
              <a:spcAft>
                <a:spcPts val="0"/>
              </a:spcAft>
            </a:pPr>
            <a:r>
              <a:rPr lang="es-EC" sz="1600" dirty="0">
                <a:solidFill>
                  <a:schemeClr val="accent6">
                    <a:lumMod val="50000"/>
                  </a:schemeClr>
                </a:solidFill>
                <a:latin typeface="Calibri" panose="020F0502020204030204" pitchFamily="34" charset="0"/>
                <a:ea typeface="Calibri" panose="020F0502020204030204" pitchFamily="34" charset="0"/>
                <a:cs typeface="Times New Roman" panose="02020603050405020304" pitchFamily="18" charset="0"/>
              </a:rPr>
              <a:t>E</a:t>
            </a:r>
            <a:r>
              <a:rPr lang="es-EC" sz="1600" dirty="0" smtClean="0">
                <a:solidFill>
                  <a:schemeClr val="accent6">
                    <a:lumMod val="50000"/>
                  </a:schemeClr>
                </a:solidFill>
                <a:latin typeface="Calibri" panose="020F0502020204030204" pitchFamily="34" charset="0"/>
                <a:ea typeface="Calibri" panose="020F0502020204030204" pitchFamily="34" charset="0"/>
                <a:cs typeface="Times New Roman" panose="02020603050405020304" pitchFamily="18" charset="0"/>
              </a:rPr>
              <a:t>l trabajo en la unidad productiva esta compuesto por la mano de familiar y contratado, el mismo que pueden ser de forma ocasional y permanente.</a:t>
            </a:r>
            <a:endParaRPr lang="es-EC" sz="1600" dirty="0">
              <a:solidFill>
                <a:schemeClr val="accent6">
                  <a:lumMod val="50000"/>
                </a:scheme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3" name="22 CuadroTexto"/>
          <p:cNvSpPr txBox="1"/>
          <p:nvPr/>
        </p:nvSpPr>
        <p:spPr>
          <a:xfrm>
            <a:off x="2822613" y="430529"/>
            <a:ext cx="4736560" cy="461665"/>
          </a:xfrm>
          <a:prstGeom prst="rect">
            <a:avLst/>
          </a:prstGeom>
          <a:noFill/>
        </p:spPr>
        <p:txBody>
          <a:bodyPr wrap="square" rtlCol="0">
            <a:spAutoFit/>
          </a:bodyPr>
          <a:lstStyle/>
          <a:p>
            <a:r>
              <a:rPr lang="es-EC" sz="2400" b="1" dirty="0" smtClean="0"/>
              <a:t>Criterios de acceso al sello de la AFC</a:t>
            </a:r>
            <a:endParaRPr lang="es-EC" sz="2400" b="1" dirty="0"/>
          </a:p>
        </p:txBody>
      </p:sp>
      <p:sp>
        <p:nvSpPr>
          <p:cNvPr id="3" name="2 Rectángulo"/>
          <p:cNvSpPr/>
          <p:nvPr/>
        </p:nvSpPr>
        <p:spPr>
          <a:xfrm>
            <a:off x="281488" y="1237853"/>
            <a:ext cx="7829035" cy="584775"/>
          </a:xfrm>
          <a:prstGeom prst="rect">
            <a:avLst/>
          </a:prstGeom>
        </p:spPr>
        <p:txBody>
          <a:bodyPr wrap="square">
            <a:spAutoFit/>
          </a:bodyPr>
          <a:lstStyle/>
          <a:p>
            <a:r>
              <a:rPr lang="es-EC" sz="1600" dirty="0" smtClean="0">
                <a:ea typeface="Times New Roman" pitchFamily="18" charset="0"/>
                <a:cs typeface="Arial" pitchFamily="34" charset="0"/>
              </a:rPr>
              <a:t>En concordancia con la definición normativa de la AFC y de un proceso participativo, se establece los siguientes parámetros  para acceder al Sello de Agricultura Familia Campesina:</a:t>
            </a:r>
            <a:endParaRPr lang="es-EC" sz="1600" i="1" dirty="0"/>
          </a:p>
        </p:txBody>
      </p:sp>
    </p:spTree>
    <p:extLst>
      <p:ext uri="{BB962C8B-B14F-4D97-AF65-F5344CB8AC3E}">
        <p14:creationId xmlns:p14="http://schemas.microsoft.com/office/powerpoint/2010/main" val="2634841405"/>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Julio Cabezas\Desktop\logos registro AFC\LOGOAFC.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463157" y="174487"/>
            <a:ext cx="1102557" cy="958277"/>
          </a:xfrm>
          <a:prstGeom prst="rect">
            <a:avLst/>
          </a:prstGeom>
          <a:noFill/>
          <a:extLst>
            <a:ext uri="{909E8E84-426E-40DD-AFC4-6F175D3DCCD1}">
              <a14:hiddenFill xmlns:a14="http://schemas.microsoft.com/office/drawing/2010/main">
                <a:solidFill>
                  <a:srgbClr val="FFFFFF"/>
                </a:solidFill>
              </a14:hiddenFill>
            </a:ext>
          </a:extLst>
        </p:spPr>
      </p:pic>
      <p:sp>
        <p:nvSpPr>
          <p:cNvPr id="6" name="5 CuadroTexto"/>
          <p:cNvSpPr txBox="1"/>
          <p:nvPr/>
        </p:nvSpPr>
        <p:spPr>
          <a:xfrm>
            <a:off x="399653" y="1334022"/>
            <a:ext cx="8293409" cy="461665"/>
          </a:xfrm>
          <a:prstGeom prst="rect">
            <a:avLst/>
          </a:prstGeom>
          <a:noFill/>
        </p:spPr>
        <p:txBody>
          <a:bodyPr wrap="square" rtlCol="0">
            <a:spAutoFit/>
          </a:bodyPr>
          <a:lstStyle/>
          <a:p>
            <a:pPr algn="just"/>
            <a:r>
              <a:rPr lang="es-EC" sz="2400" b="1" dirty="0" smtClean="0"/>
              <a:t>¿Aportes para la gestión institucional de la AFC?</a:t>
            </a:r>
          </a:p>
        </p:txBody>
      </p:sp>
      <p:pic>
        <p:nvPicPr>
          <p:cNvPr id="5" name="Picture 3" descr="C:\Users\ligia chipantasi\AppData\Local\Microsoft\Windows\Temporary Internet Files\Content.Outlook\NID4SRNC\CENEFAS AFC.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6997" y="6264322"/>
            <a:ext cx="7918720" cy="59367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1 Diagrama"/>
          <p:cNvGraphicFramePr/>
          <p:nvPr>
            <p:extLst>
              <p:ext uri="{D42A27DB-BD31-4B8C-83A1-F6EECF244321}">
                <p14:modId xmlns:p14="http://schemas.microsoft.com/office/powerpoint/2010/main" val="3945508588"/>
              </p:ext>
            </p:extLst>
          </p:nvPr>
        </p:nvGraphicFramePr>
        <p:xfrm>
          <a:off x="873455" y="2002694"/>
          <a:ext cx="7632261"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2 CuadroTexto"/>
          <p:cNvSpPr txBox="1"/>
          <p:nvPr/>
        </p:nvSpPr>
        <p:spPr>
          <a:xfrm>
            <a:off x="1337480" y="2436546"/>
            <a:ext cx="1419367" cy="369332"/>
          </a:xfrm>
          <a:prstGeom prst="rect">
            <a:avLst/>
          </a:prstGeom>
          <a:noFill/>
        </p:spPr>
        <p:txBody>
          <a:bodyPr wrap="square" rtlCol="0">
            <a:spAutoFit/>
          </a:bodyPr>
          <a:lstStyle/>
          <a:p>
            <a:pPr algn="ctr"/>
            <a:r>
              <a:rPr lang="es-EC" b="1" dirty="0" smtClean="0"/>
              <a:t>El SELLO</a:t>
            </a:r>
            <a:endParaRPr lang="es-EC" b="1" dirty="0"/>
          </a:p>
        </p:txBody>
      </p:sp>
      <p:sp>
        <p:nvSpPr>
          <p:cNvPr id="7" name="6 CuadroTexto"/>
          <p:cNvSpPr txBox="1"/>
          <p:nvPr/>
        </p:nvSpPr>
        <p:spPr>
          <a:xfrm>
            <a:off x="6484961" y="2427447"/>
            <a:ext cx="1419367" cy="369332"/>
          </a:xfrm>
          <a:prstGeom prst="rect">
            <a:avLst/>
          </a:prstGeom>
          <a:noFill/>
        </p:spPr>
        <p:txBody>
          <a:bodyPr wrap="square" rtlCol="0">
            <a:spAutoFit/>
          </a:bodyPr>
          <a:lstStyle/>
          <a:p>
            <a:pPr algn="ctr"/>
            <a:r>
              <a:rPr lang="es-EC" b="1" dirty="0" smtClean="0"/>
              <a:t>El REGISTRO</a:t>
            </a:r>
            <a:endParaRPr lang="es-EC" b="1" dirty="0"/>
          </a:p>
        </p:txBody>
      </p:sp>
      <p:sp>
        <p:nvSpPr>
          <p:cNvPr id="8" name="7 Triángulo isósceles"/>
          <p:cNvSpPr/>
          <p:nvPr/>
        </p:nvSpPr>
        <p:spPr>
          <a:xfrm rot="10800000">
            <a:off x="3812790" y="2089969"/>
            <a:ext cx="1815152" cy="1341007"/>
          </a:xfrm>
          <a:prstGeom prst="triangle">
            <a:avLst/>
          </a:prstGeom>
        </p:spPr>
        <p:style>
          <a:lnRef idx="2">
            <a:schemeClr val="accent3"/>
          </a:lnRef>
          <a:fillRef idx="1">
            <a:schemeClr val="lt1"/>
          </a:fillRef>
          <a:effectRef idx="0">
            <a:schemeClr val="accent3"/>
          </a:effectRef>
          <a:fontRef idx="minor">
            <a:schemeClr val="dk1"/>
          </a:fontRef>
        </p:style>
        <p:txBody>
          <a:bodyPr vert="vert270" rtlCol="0" anchor="ctr"/>
          <a:lstStyle/>
          <a:p>
            <a:pPr algn="ctr"/>
            <a:endParaRPr lang="es-EC" sz="1400" dirty="0"/>
          </a:p>
        </p:txBody>
      </p:sp>
      <p:sp>
        <p:nvSpPr>
          <p:cNvPr id="9" name="8 CuadroTexto"/>
          <p:cNvSpPr txBox="1"/>
          <p:nvPr/>
        </p:nvSpPr>
        <p:spPr>
          <a:xfrm>
            <a:off x="3982023" y="2150448"/>
            <a:ext cx="1467134" cy="276999"/>
          </a:xfrm>
          <a:prstGeom prst="rect">
            <a:avLst/>
          </a:prstGeom>
          <a:noFill/>
        </p:spPr>
        <p:txBody>
          <a:bodyPr wrap="square" rtlCol="0">
            <a:spAutoFit/>
          </a:bodyPr>
          <a:lstStyle/>
          <a:p>
            <a:r>
              <a:rPr lang="es-EC" sz="1200" b="1" dirty="0" smtClean="0"/>
              <a:t>SE COMPLEMENTAN</a:t>
            </a:r>
            <a:endParaRPr lang="es-EC" sz="1200" b="1" dirty="0"/>
          </a:p>
        </p:txBody>
      </p:sp>
    </p:spTree>
    <p:extLst>
      <p:ext uri="{BB962C8B-B14F-4D97-AF65-F5344CB8AC3E}">
        <p14:creationId xmlns:p14="http://schemas.microsoft.com/office/powerpoint/2010/main" val="3734078472"/>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836624" y="274638"/>
            <a:ext cx="3821476" cy="1143000"/>
          </a:xfrm>
        </p:spPr>
        <p:txBody>
          <a:bodyPr/>
          <a:lstStyle/>
          <a:p>
            <a:pPr algn="r"/>
            <a:r>
              <a:rPr lang="es-ES" sz="3400" b="1" dirty="0" smtClean="0"/>
              <a:t>Tipología de CIALCO</a:t>
            </a:r>
            <a:endParaRPr lang="es-ES" sz="3400" b="1" dirty="0"/>
          </a:p>
        </p:txBody>
      </p:sp>
      <p:graphicFrame>
        <p:nvGraphicFramePr>
          <p:cNvPr id="3" name="3 Diagrama"/>
          <p:cNvGraphicFramePr/>
          <p:nvPr>
            <p:extLst>
              <p:ext uri="{D42A27DB-BD31-4B8C-83A1-F6EECF244321}">
                <p14:modId xmlns:p14="http://schemas.microsoft.com/office/powerpoint/2010/main" val="856161134"/>
              </p:ext>
            </p:extLst>
          </p:nvPr>
        </p:nvGraphicFramePr>
        <p:xfrm>
          <a:off x="350612" y="1575585"/>
          <a:ext cx="8570471" cy="47296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3 CuadroTexto"/>
          <p:cNvSpPr txBox="1"/>
          <p:nvPr/>
        </p:nvSpPr>
        <p:spPr>
          <a:xfrm>
            <a:off x="1515649" y="5559822"/>
            <a:ext cx="6814159" cy="369332"/>
          </a:xfrm>
          <a:prstGeom prst="rect">
            <a:avLst/>
          </a:prstGeom>
          <a:noFill/>
        </p:spPr>
        <p:txBody>
          <a:bodyPr wrap="square" rtlCol="0">
            <a:spAutoFit/>
          </a:bodyPr>
          <a:lstStyle/>
          <a:p>
            <a:pPr algn="ctr"/>
            <a:r>
              <a:rPr lang="es-EC" b="1" dirty="0" smtClean="0"/>
              <a:t>CONSUMO SOCIAL Y AMBIENTALMENTE RESPONSABLE</a:t>
            </a:r>
            <a:endParaRPr lang="es-EC" b="1" dirty="0"/>
          </a:p>
        </p:txBody>
      </p:sp>
    </p:spTree>
    <p:extLst>
      <p:ext uri="{BB962C8B-B14F-4D97-AF65-F5344CB8AC3E}">
        <p14:creationId xmlns:p14="http://schemas.microsoft.com/office/powerpoint/2010/main" val="369559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descr="C:\Users\ligia chipantasi\AppData\Local\Microsoft\Windows\Temporary Internet Files\Content.Outlook\NID4SRNC\CENEFAS AFC.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007" y="5829300"/>
            <a:ext cx="9123993"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0" y="1397716"/>
            <a:ext cx="9144000" cy="3699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C:\Users\Julio Cabezas\Desktop\logos registro AFC\LOGOAFC.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463157" y="174487"/>
            <a:ext cx="1102557" cy="95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017740"/>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EC"/>
          </a:p>
        </p:txBody>
      </p:sp>
      <p:pic>
        <p:nvPicPr>
          <p:cNvPr id="3074"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2302" y="1600200"/>
            <a:ext cx="9144000" cy="3885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descr="C:\Users\ligia chipantasi\AppData\Local\Microsoft\Windows\Temporary Internet Files\Content.Outlook\NID4SRNC\CENEFAS AFC.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0007" y="5829300"/>
            <a:ext cx="9123993" cy="1028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Julio Cabezas\Desktop\logos registro AFC\LOGOAFC.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463157" y="174487"/>
            <a:ext cx="1102557" cy="95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23408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99592" y="195550"/>
            <a:ext cx="7344816" cy="6466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482391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24759" y="148510"/>
            <a:ext cx="6633341" cy="1143000"/>
          </a:xfrm>
        </p:spPr>
        <p:txBody>
          <a:bodyPr/>
          <a:lstStyle/>
          <a:p>
            <a:pPr algn="r"/>
            <a:r>
              <a:rPr lang="es-ES" sz="3400" b="1" dirty="0" smtClean="0"/>
              <a:t>PRINCIPIOS DE LOS CIALCO</a:t>
            </a:r>
            <a:endParaRPr lang="es-ES" sz="3400" b="1" dirty="0"/>
          </a:p>
        </p:txBody>
      </p:sp>
      <p:graphicFrame>
        <p:nvGraphicFramePr>
          <p:cNvPr id="12" name="Diagrama 11"/>
          <p:cNvGraphicFramePr/>
          <p:nvPr>
            <p:extLst>
              <p:ext uri="{D42A27DB-BD31-4B8C-83A1-F6EECF244321}">
                <p14:modId xmlns:p14="http://schemas.microsoft.com/office/powerpoint/2010/main" val="820041470"/>
              </p:ext>
            </p:extLst>
          </p:nvPr>
        </p:nvGraphicFramePr>
        <p:xfrm>
          <a:off x="1230086" y="1338947"/>
          <a:ext cx="7724728" cy="51425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97680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35" y="-6621"/>
            <a:ext cx="5688633" cy="6864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4 Grupo"/>
          <p:cNvGrpSpPr/>
          <p:nvPr/>
        </p:nvGrpSpPr>
        <p:grpSpPr>
          <a:xfrm>
            <a:off x="3364924" y="4405136"/>
            <a:ext cx="509597" cy="2375239"/>
            <a:chOff x="5927540" y="1315805"/>
            <a:chExt cx="977357" cy="5578210"/>
          </a:xfrm>
        </p:grpSpPr>
        <p:pic>
          <p:nvPicPr>
            <p:cNvPr id="6" name="Picture 2" descr="G:\logos_cialcos_mapas\AGROTURISMO_0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75189" y="6113376"/>
              <a:ext cx="889144" cy="7806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G:\logos_cialcos_mapas\CANASTA_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27540" y="1988840"/>
              <a:ext cx="860503" cy="7554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G:\logos_cialcos_mapas\COMPRA PUBLICA_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86276" y="3956914"/>
              <a:ext cx="813723" cy="7144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G:\logos_cialcos_mapas\EXPORTACION CAMPESINA_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86281" y="4617126"/>
              <a:ext cx="918616" cy="8065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G:\logos_cialcos_mapas\FERIA_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27540" y="1315805"/>
              <a:ext cx="860503" cy="7554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descr="G:\logos_cialcos_mapas\HORECAS_00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59661" y="5392773"/>
              <a:ext cx="879910" cy="7725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G:\logos_cialcos_mapas\TIENDA_0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59661" y="3323795"/>
              <a:ext cx="840338" cy="73778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9" descr="G:\logos_cialcos_mapas\PIE DE FINCA_00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959661" y="2660607"/>
              <a:ext cx="837504" cy="73530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1 Título"/>
          <p:cNvSpPr>
            <a:spLocks noGrp="1"/>
          </p:cNvSpPr>
          <p:nvPr>
            <p:ph type="title"/>
          </p:nvPr>
        </p:nvSpPr>
        <p:spPr>
          <a:xfrm>
            <a:off x="5839938" y="126232"/>
            <a:ext cx="3310665" cy="494456"/>
          </a:xfrm>
        </p:spPr>
        <p:txBody>
          <a:bodyPr>
            <a:noAutofit/>
          </a:bodyPr>
          <a:lstStyle/>
          <a:p>
            <a:pPr algn="r"/>
            <a:r>
              <a:rPr lang="es-ES" sz="2000" b="1" dirty="0" smtClean="0"/>
              <a:t>Impacto de los CIALCO para fortalecimiento de la AFC </a:t>
            </a:r>
            <a:endParaRPr lang="es-ES" sz="2000" b="1" dirty="0"/>
          </a:p>
        </p:txBody>
      </p:sp>
      <p:sp>
        <p:nvSpPr>
          <p:cNvPr id="15" name="14 Llamada con línea 1 (borde y barra de énfasis)"/>
          <p:cNvSpPr/>
          <p:nvPr/>
        </p:nvSpPr>
        <p:spPr>
          <a:xfrm>
            <a:off x="5562266" y="764706"/>
            <a:ext cx="3042184" cy="426399"/>
          </a:xfrm>
          <a:prstGeom prst="accentBorderCallout1">
            <a:avLst>
              <a:gd name="adj1" fmla="val 18750"/>
              <a:gd name="adj2" fmla="val -8333"/>
              <a:gd name="adj3" fmla="val 851919"/>
              <a:gd name="adj4" fmla="val -57194"/>
            </a:avLst>
          </a:prstGeom>
        </p:spPr>
        <p:style>
          <a:lnRef idx="1">
            <a:schemeClr val="accent1"/>
          </a:lnRef>
          <a:fillRef idx="2">
            <a:schemeClr val="accent1"/>
          </a:fillRef>
          <a:effectRef idx="1">
            <a:schemeClr val="accent1"/>
          </a:effectRef>
          <a:fontRef idx="minor">
            <a:schemeClr val="dk1"/>
          </a:fontRef>
        </p:style>
        <p:txBody>
          <a:bodyPr rtlCol="0" anchor="ctr"/>
          <a:lstStyle/>
          <a:p>
            <a:r>
              <a:rPr lang="es-EC" sz="1050" b="1" dirty="0" smtClean="0"/>
              <a:t>Acceso </a:t>
            </a:r>
            <a:r>
              <a:rPr lang="es-EC" sz="1050" b="1" dirty="0"/>
              <a:t> </a:t>
            </a:r>
            <a:r>
              <a:rPr lang="es-EC" sz="1050" b="1" dirty="0" smtClean="0"/>
              <a:t>y desarrollo de mercados: </a:t>
            </a:r>
            <a:r>
              <a:rPr lang="es-EC" sz="1050" b="1" dirty="0" smtClean="0"/>
              <a:t>317</a:t>
            </a:r>
            <a:r>
              <a:rPr lang="es-EC" sz="1050" b="1" dirty="0" smtClean="0"/>
              <a:t> </a:t>
            </a:r>
            <a:r>
              <a:rPr lang="es-EC" sz="1050" b="1" dirty="0" smtClean="0"/>
              <a:t>CIALCO</a:t>
            </a:r>
            <a:r>
              <a:rPr lang="es-EC" sz="1050" dirty="0" smtClean="0"/>
              <a:t>, 24 provincias</a:t>
            </a:r>
            <a:endParaRPr lang="es-EC" sz="1050" dirty="0"/>
          </a:p>
        </p:txBody>
      </p:sp>
      <p:graphicFrame>
        <p:nvGraphicFramePr>
          <p:cNvPr id="16" name="15 Tabla"/>
          <p:cNvGraphicFramePr>
            <a:graphicFrameLocks noGrp="1"/>
          </p:cNvGraphicFramePr>
          <p:nvPr>
            <p:extLst>
              <p:ext uri="{D42A27DB-BD31-4B8C-83A1-F6EECF244321}">
                <p14:modId xmlns:p14="http://schemas.microsoft.com/office/powerpoint/2010/main" val="1005288421"/>
              </p:ext>
            </p:extLst>
          </p:nvPr>
        </p:nvGraphicFramePr>
        <p:xfrm>
          <a:off x="3813593" y="4411405"/>
          <a:ext cx="1224136" cy="2363005"/>
        </p:xfrm>
        <a:graphic>
          <a:graphicData uri="http://schemas.openxmlformats.org/drawingml/2006/table">
            <a:tbl>
              <a:tblPr firstRow="1" bandRow="1">
                <a:tableStyleId>{69CF1AB2-1976-4502-BF36-3FF5EA218861}</a:tableStyleId>
              </a:tblPr>
              <a:tblGrid>
                <a:gridCol w="686400"/>
                <a:gridCol w="537736"/>
              </a:tblGrid>
              <a:tr h="253145">
                <a:tc>
                  <a:txBody>
                    <a:bodyPr/>
                    <a:lstStyle/>
                    <a:p>
                      <a:r>
                        <a:rPr lang="es-EC" sz="900" dirty="0" smtClean="0"/>
                        <a:t>Ferias</a:t>
                      </a:r>
                      <a:endParaRPr lang="es-EC" sz="900" dirty="0"/>
                    </a:p>
                  </a:txBody>
                  <a:tcPr/>
                </a:tc>
                <a:tc>
                  <a:txBody>
                    <a:bodyPr/>
                    <a:lstStyle/>
                    <a:p>
                      <a:r>
                        <a:rPr lang="es-EC" sz="800" dirty="0" smtClean="0"/>
                        <a:t>61%</a:t>
                      </a:r>
                      <a:endParaRPr lang="es-EC" sz="800" dirty="0"/>
                    </a:p>
                  </a:txBody>
                  <a:tcPr/>
                </a:tc>
              </a:tr>
              <a:tr h="253145">
                <a:tc>
                  <a:txBody>
                    <a:bodyPr/>
                    <a:lstStyle/>
                    <a:p>
                      <a:r>
                        <a:rPr lang="es-EC" sz="900" dirty="0" smtClean="0"/>
                        <a:t>Canasta</a:t>
                      </a:r>
                      <a:endParaRPr lang="es-EC" sz="900" dirty="0"/>
                    </a:p>
                  </a:txBody>
                  <a:tcPr/>
                </a:tc>
                <a:tc>
                  <a:txBody>
                    <a:bodyPr/>
                    <a:lstStyle/>
                    <a:p>
                      <a:r>
                        <a:rPr lang="es-EC" sz="900" dirty="0" smtClean="0"/>
                        <a:t>14%</a:t>
                      </a:r>
                      <a:endParaRPr lang="es-EC" sz="900" dirty="0"/>
                    </a:p>
                  </a:txBody>
                  <a:tcPr/>
                </a:tc>
              </a:tr>
              <a:tr h="351749">
                <a:tc>
                  <a:txBody>
                    <a:bodyPr/>
                    <a:lstStyle/>
                    <a:p>
                      <a:r>
                        <a:rPr lang="es-EC" sz="900" dirty="0" smtClean="0"/>
                        <a:t>Pie de finca</a:t>
                      </a:r>
                      <a:endParaRPr lang="es-EC" sz="900" dirty="0"/>
                    </a:p>
                  </a:txBody>
                  <a:tcPr/>
                </a:tc>
                <a:tc>
                  <a:txBody>
                    <a:bodyPr/>
                    <a:lstStyle/>
                    <a:p>
                      <a:r>
                        <a:rPr lang="es-EC" sz="900" dirty="0" smtClean="0"/>
                        <a:t>3%</a:t>
                      </a:r>
                      <a:endParaRPr lang="es-EC" sz="900" dirty="0"/>
                    </a:p>
                  </a:txBody>
                  <a:tcPr/>
                </a:tc>
              </a:tr>
              <a:tr h="253145">
                <a:tc>
                  <a:txBody>
                    <a:bodyPr/>
                    <a:lstStyle/>
                    <a:p>
                      <a:r>
                        <a:rPr lang="es-EC" sz="900" dirty="0" smtClean="0"/>
                        <a:t>Tienda</a:t>
                      </a:r>
                      <a:endParaRPr lang="es-EC" sz="900" dirty="0"/>
                    </a:p>
                  </a:txBody>
                  <a:tcPr/>
                </a:tc>
                <a:tc>
                  <a:txBody>
                    <a:bodyPr/>
                    <a:lstStyle/>
                    <a:p>
                      <a:r>
                        <a:rPr lang="es-EC" sz="900" dirty="0" smtClean="0"/>
                        <a:t>9%</a:t>
                      </a:r>
                      <a:endParaRPr lang="es-EC" sz="900" dirty="0"/>
                    </a:p>
                  </a:txBody>
                  <a:tcPr/>
                </a:tc>
              </a:tr>
              <a:tr h="351749">
                <a:tc>
                  <a:txBody>
                    <a:bodyPr/>
                    <a:lstStyle/>
                    <a:p>
                      <a:r>
                        <a:rPr lang="es-EC" sz="900" dirty="0" smtClean="0"/>
                        <a:t>Compra Pública</a:t>
                      </a:r>
                      <a:endParaRPr lang="es-EC" sz="900" dirty="0"/>
                    </a:p>
                  </a:txBody>
                  <a:tcPr/>
                </a:tc>
                <a:tc>
                  <a:txBody>
                    <a:bodyPr/>
                    <a:lstStyle/>
                    <a:p>
                      <a:r>
                        <a:rPr lang="es-EC" sz="900" dirty="0" smtClean="0"/>
                        <a:t>0,5%</a:t>
                      </a:r>
                      <a:endParaRPr lang="es-EC" sz="900" dirty="0"/>
                    </a:p>
                  </a:txBody>
                  <a:tcPr/>
                </a:tc>
              </a:tr>
              <a:tr h="253145">
                <a:tc>
                  <a:txBody>
                    <a:bodyPr/>
                    <a:lstStyle/>
                    <a:p>
                      <a:r>
                        <a:rPr lang="es-EC" sz="900" dirty="0" err="1" smtClean="0"/>
                        <a:t>Expor</a:t>
                      </a:r>
                      <a:r>
                        <a:rPr lang="es-EC" sz="900" dirty="0" smtClean="0"/>
                        <a:t>.</a:t>
                      </a:r>
                      <a:r>
                        <a:rPr lang="es-EC" sz="900" baseline="0" dirty="0" smtClean="0"/>
                        <a:t> C.</a:t>
                      </a:r>
                      <a:endParaRPr lang="es-EC" sz="900" dirty="0"/>
                    </a:p>
                  </a:txBody>
                  <a:tcPr/>
                </a:tc>
                <a:tc>
                  <a:txBody>
                    <a:bodyPr/>
                    <a:lstStyle/>
                    <a:p>
                      <a:r>
                        <a:rPr lang="es-EC" sz="900" dirty="0" smtClean="0"/>
                        <a:t>4%</a:t>
                      </a:r>
                      <a:endParaRPr lang="es-EC" sz="900" dirty="0"/>
                    </a:p>
                  </a:txBody>
                  <a:tcPr/>
                </a:tc>
              </a:tr>
              <a:tr h="253145">
                <a:tc>
                  <a:txBody>
                    <a:bodyPr/>
                    <a:lstStyle/>
                    <a:p>
                      <a:r>
                        <a:rPr lang="es-EC" sz="900" dirty="0" err="1" smtClean="0"/>
                        <a:t>Horeca</a:t>
                      </a:r>
                      <a:endParaRPr lang="es-EC" sz="900" dirty="0"/>
                    </a:p>
                  </a:txBody>
                  <a:tcPr/>
                </a:tc>
                <a:tc>
                  <a:txBody>
                    <a:bodyPr/>
                    <a:lstStyle/>
                    <a:p>
                      <a:r>
                        <a:rPr lang="es-EC" sz="900" dirty="0" smtClean="0"/>
                        <a:t>4%</a:t>
                      </a:r>
                      <a:endParaRPr lang="es-EC" sz="900" dirty="0"/>
                    </a:p>
                  </a:txBody>
                  <a:tcPr/>
                </a:tc>
              </a:tr>
              <a:tr h="351749">
                <a:tc>
                  <a:txBody>
                    <a:bodyPr/>
                    <a:lstStyle/>
                    <a:p>
                      <a:r>
                        <a:rPr lang="es-EC" sz="900" dirty="0" smtClean="0"/>
                        <a:t>Agroturismo</a:t>
                      </a:r>
                      <a:endParaRPr lang="es-EC" sz="900" dirty="0"/>
                    </a:p>
                  </a:txBody>
                  <a:tcPr/>
                </a:tc>
                <a:tc>
                  <a:txBody>
                    <a:bodyPr/>
                    <a:lstStyle/>
                    <a:p>
                      <a:r>
                        <a:rPr lang="es-EC" sz="900" dirty="0" smtClean="0"/>
                        <a:t>3,5%</a:t>
                      </a:r>
                      <a:endParaRPr lang="es-EC" sz="900" dirty="0"/>
                    </a:p>
                  </a:txBody>
                  <a:tcPr/>
                </a:tc>
              </a:tr>
            </a:tbl>
          </a:graphicData>
        </a:graphic>
      </p:graphicFrame>
      <p:sp>
        <p:nvSpPr>
          <p:cNvPr id="18" name="17 Llamada con línea 1 (borde y barra de énfasis)"/>
          <p:cNvSpPr/>
          <p:nvPr/>
        </p:nvSpPr>
        <p:spPr>
          <a:xfrm>
            <a:off x="5588905" y="1968771"/>
            <a:ext cx="3015544" cy="432048"/>
          </a:xfrm>
          <a:prstGeom prst="accentBorderCallout1">
            <a:avLst>
              <a:gd name="adj1" fmla="val 18750"/>
              <a:gd name="adj2" fmla="val -8333"/>
              <a:gd name="adj3" fmla="val 555186"/>
              <a:gd name="adj4" fmla="val -5883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C" sz="1050" b="1" dirty="0" smtClean="0"/>
              <a:t>Diversidad de espacios de comercialización: 8 modalidades </a:t>
            </a:r>
            <a:r>
              <a:rPr lang="es-EC" sz="1050" dirty="0" smtClean="0"/>
              <a:t>comercialización alternativa</a:t>
            </a:r>
            <a:endParaRPr lang="es-EC" sz="1050" dirty="0"/>
          </a:p>
        </p:txBody>
      </p:sp>
      <p:sp>
        <p:nvSpPr>
          <p:cNvPr id="19" name="18 Llamada con línea 1 (borde y barra de énfasis)"/>
          <p:cNvSpPr/>
          <p:nvPr/>
        </p:nvSpPr>
        <p:spPr>
          <a:xfrm>
            <a:off x="6544756" y="1268760"/>
            <a:ext cx="2509587" cy="504056"/>
          </a:xfrm>
          <a:prstGeom prst="accentBorderCallout1">
            <a:avLst>
              <a:gd name="adj1" fmla="val 18750"/>
              <a:gd name="adj2" fmla="val -8333"/>
              <a:gd name="adj3" fmla="val 624963"/>
              <a:gd name="adj4" fmla="val -106271"/>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EC" sz="1050" b="1" dirty="0" smtClean="0"/>
              <a:t>9700 productores vinculados</a:t>
            </a:r>
          </a:p>
          <a:p>
            <a:pPr algn="ctr"/>
            <a:r>
              <a:rPr lang="es-EC" sz="1050" b="1" dirty="0" smtClean="0"/>
              <a:t>2000 productores </a:t>
            </a:r>
            <a:r>
              <a:rPr lang="es-EC" sz="1050" dirty="0" smtClean="0"/>
              <a:t>nuevos cada año</a:t>
            </a:r>
          </a:p>
          <a:p>
            <a:pPr algn="ctr"/>
            <a:r>
              <a:rPr lang="es-EC" sz="1050" dirty="0" smtClean="0"/>
              <a:t>350 organizaciones  productivas</a:t>
            </a:r>
            <a:endParaRPr lang="es-EC" sz="1050" dirty="0"/>
          </a:p>
        </p:txBody>
      </p:sp>
      <p:sp>
        <p:nvSpPr>
          <p:cNvPr id="20" name="19 Llamada con línea 1 (borde y barra de énfasis)"/>
          <p:cNvSpPr/>
          <p:nvPr/>
        </p:nvSpPr>
        <p:spPr>
          <a:xfrm>
            <a:off x="6544757" y="2492896"/>
            <a:ext cx="2439363" cy="544706"/>
          </a:xfrm>
          <a:prstGeom prst="accentBorderCallout1">
            <a:avLst>
              <a:gd name="adj1" fmla="val 18750"/>
              <a:gd name="adj2" fmla="val -8333"/>
              <a:gd name="adj3" fmla="val 349512"/>
              <a:gd name="adj4" fmla="val -105360"/>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s-EC" sz="1050" b="1" dirty="0" smtClean="0"/>
              <a:t>Generación de ingresos: $6´500.000,00  </a:t>
            </a:r>
            <a:r>
              <a:rPr lang="es-EC" sz="1050" dirty="0" smtClean="0"/>
              <a:t>Ventas anuales.</a:t>
            </a:r>
            <a:endParaRPr lang="es-EC" sz="1050" dirty="0"/>
          </a:p>
        </p:txBody>
      </p:sp>
      <p:sp>
        <p:nvSpPr>
          <p:cNvPr id="21" name="20 Llamada con línea 1 (borde y barra de énfasis)"/>
          <p:cNvSpPr/>
          <p:nvPr/>
        </p:nvSpPr>
        <p:spPr>
          <a:xfrm>
            <a:off x="5588906" y="3140968"/>
            <a:ext cx="3159560" cy="432048"/>
          </a:xfrm>
          <a:prstGeom prst="accentBorderCallout1">
            <a:avLst>
              <a:gd name="adj1" fmla="val 18750"/>
              <a:gd name="adj2" fmla="val -8333"/>
              <a:gd name="adj3" fmla="val 284865"/>
              <a:gd name="adj4" fmla="val -6470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C" sz="1050" dirty="0" smtClean="0"/>
              <a:t>Espacio de  generación de </a:t>
            </a:r>
            <a:r>
              <a:rPr lang="es-EC" sz="1050" b="1" dirty="0" smtClean="0"/>
              <a:t>ingresos constantes asegurados  al menos 2,5 años promedio  </a:t>
            </a:r>
            <a:r>
              <a:rPr lang="es-EC" sz="1050" dirty="0" smtClean="0"/>
              <a:t> de permanencia.</a:t>
            </a:r>
            <a:endParaRPr lang="es-EC" sz="1050" b="1" dirty="0"/>
          </a:p>
        </p:txBody>
      </p:sp>
      <p:sp>
        <p:nvSpPr>
          <p:cNvPr id="23" name="22 Llamada con línea 1 (borde y barra de énfasis)"/>
          <p:cNvSpPr/>
          <p:nvPr/>
        </p:nvSpPr>
        <p:spPr>
          <a:xfrm>
            <a:off x="5656518" y="4361522"/>
            <a:ext cx="3024334" cy="598753"/>
          </a:xfrm>
          <a:prstGeom prst="accentBorderCallout1">
            <a:avLst>
              <a:gd name="adj1" fmla="val 18750"/>
              <a:gd name="adj2" fmla="val -8333"/>
              <a:gd name="adj3" fmla="val 9950"/>
              <a:gd name="adj4" fmla="val -19819"/>
            </a:avLst>
          </a:prstGeom>
        </p:spPr>
        <p:style>
          <a:lnRef idx="1">
            <a:schemeClr val="accent1"/>
          </a:lnRef>
          <a:fillRef idx="2">
            <a:schemeClr val="accent1"/>
          </a:fillRef>
          <a:effectRef idx="1">
            <a:schemeClr val="accent1"/>
          </a:effectRef>
          <a:fontRef idx="minor">
            <a:schemeClr val="dk1"/>
          </a:fontRef>
        </p:style>
        <p:txBody>
          <a:bodyPr rtlCol="0" anchor="ctr"/>
          <a:lstStyle/>
          <a:p>
            <a:r>
              <a:rPr lang="es-EC" sz="1050" dirty="0"/>
              <a:t>A</a:t>
            </a:r>
            <a:r>
              <a:rPr lang="es-EC" sz="1050" dirty="0" smtClean="0"/>
              <a:t>lta diversificación productiva (cultivos, crianzas): </a:t>
            </a:r>
            <a:r>
              <a:rPr lang="es-EC" sz="1050" b="1" dirty="0" smtClean="0"/>
              <a:t>20 especies promedio en finca</a:t>
            </a:r>
            <a:r>
              <a:rPr lang="es-EC" sz="1050" dirty="0" smtClean="0"/>
              <a:t> destinadas a comercialización </a:t>
            </a:r>
            <a:endParaRPr lang="es-EC" sz="1050" dirty="0"/>
          </a:p>
        </p:txBody>
      </p:sp>
      <p:sp>
        <p:nvSpPr>
          <p:cNvPr id="22" name="21 Rectángulo"/>
          <p:cNvSpPr/>
          <p:nvPr/>
        </p:nvSpPr>
        <p:spPr>
          <a:xfrm>
            <a:off x="2270954" y="3244334"/>
            <a:ext cx="184731" cy="369332"/>
          </a:xfrm>
          <a:prstGeom prst="rect">
            <a:avLst/>
          </a:prstGeom>
        </p:spPr>
        <p:txBody>
          <a:bodyPr wrap="none">
            <a:spAutoFit/>
          </a:bodyPr>
          <a:lstStyle/>
          <a:p>
            <a:endParaRPr lang="es-EC" dirty="0"/>
          </a:p>
        </p:txBody>
      </p:sp>
      <p:sp>
        <p:nvSpPr>
          <p:cNvPr id="25" name="24 Llamada con línea 1 (borde y barra de énfasis)"/>
          <p:cNvSpPr/>
          <p:nvPr/>
        </p:nvSpPr>
        <p:spPr>
          <a:xfrm>
            <a:off x="6597134" y="5085186"/>
            <a:ext cx="2405778" cy="548371"/>
          </a:xfrm>
          <a:prstGeom prst="accentBorderCallout1">
            <a:avLst>
              <a:gd name="adj1" fmla="val 18750"/>
              <a:gd name="adj2" fmla="val -8333"/>
              <a:gd name="adj3" fmla="val -127304"/>
              <a:gd name="adj4" fmla="val -64482"/>
            </a:avLst>
          </a:prstGeom>
        </p:spPr>
        <p:style>
          <a:lnRef idx="1">
            <a:schemeClr val="accent3"/>
          </a:lnRef>
          <a:fillRef idx="2">
            <a:schemeClr val="accent3"/>
          </a:fillRef>
          <a:effectRef idx="1">
            <a:schemeClr val="accent3"/>
          </a:effectRef>
          <a:fontRef idx="minor">
            <a:schemeClr val="dk1"/>
          </a:fontRef>
        </p:style>
        <p:txBody>
          <a:bodyPr rtlCol="0" anchor="ctr"/>
          <a:lstStyle/>
          <a:p>
            <a:r>
              <a:rPr lang="es-EC" sz="1050" dirty="0" smtClean="0"/>
              <a:t>Soberanía Alimentaria: </a:t>
            </a:r>
            <a:r>
              <a:rPr lang="es-EC" sz="1050" b="1" dirty="0" smtClean="0"/>
              <a:t>50% de la producción es, en promedio  para consumo familiar.</a:t>
            </a:r>
            <a:endParaRPr lang="es-EC" sz="1050" b="1" dirty="0"/>
          </a:p>
        </p:txBody>
      </p:sp>
      <p:sp>
        <p:nvSpPr>
          <p:cNvPr id="26" name="25 Llamada con línea 1 (borde y barra de énfasis)"/>
          <p:cNvSpPr/>
          <p:nvPr/>
        </p:nvSpPr>
        <p:spPr>
          <a:xfrm>
            <a:off x="5656518" y="5733256"/>
            <a:ext cx="3024334" cy="484616"/>
          </a:xfrm>
          <a:prstGeom prst="accentBorderCallout1">
            <a:avLst>
              <a:gd name="adj1" fmla="val 18750"/>
              <a:gd name="adj2" fmla="val -8333"/>
              <a:gd name="adj3" fmla="val -266868"/>
              <a:gd name="adj4" fmla="val -20292"/>
            </a:avLst>
          </a:prstGeom>
        </p:spPr>
        <p:style>
          <a:lnRef idx="1">
            <a:schemeClr val="accent1"/>
          </a:lnRef>
          <a:fillRef idx="2">
            <a:schemeClr val="accent1"/>
          </a:fillRef>
          <a:effectRef idx="1">
            <a:schemeClr val="accent1"/>
          </a:effectRef>
          <a:fontRef idx="minor">
            <a:schemeClr val="dk1"/>
          </a:fontRef>
        </p:style>
        <p:txBody>
          <a:bodyPr rtlCol="0" anchor="ctr"/>
          <a:lstStyle/>
          <a:p>
            <a:r>
              <a:rPr lang="es-EC" sz="1050" b="1" dirty="0" smtClean="0"/>
              <a:t>25.000 consumidores familiares </a:t>
            </a:r>
            <a:r>
              <a:rPr lang="es-EC" sz="1050" dirty="0" smtClean="0"/>
              <a:t>vinculados permanentemente a CIALCO, precios estables y justos.  </a:t>
            </a:r>
            <a:endParaRPr lang="es-EC" sz="1050" dirty="0"/>
          </a:p>
        </p:txBody>
      </p:sp>
      <p:sp>
        <p:nvSpPr>
          <p:cNvPr id="27" name="26 Llamada con línea 1 (borde y barra de énfasis)"/>
          <p:cNvSpPr/>
          <p:nvPr/>
        </p:nvSpPr>
        <p:spPr>
          <a:xfrm>
            <a:off x="6597134" y="3789040"/>
            <a:ext cx="2439362" cy="432048"/>
          </a:xfrm>
          <a:prstGeom prst="accentBorderCallout1">
            <a:avLst>
              <a:gd name="adj1" fmla="val 18750"/>
              <a:gd name="adj2" fmla="val -8333"/>
              <a:gd name="adj3" fmla="val 143770"/>
              <a:gd name="adj4" fmla="val -6015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EC" sz="1050" dirty="0" smtClean="0"/>
              <a:t>Oportunidad de empleo en producción, valor agregado y comercialización alternativa: jóvenes, mujeres,.</a:t>
            </a:r>
            <a:endParaRPr lang="es-EC" sz="1050" b="1" dirty="0"/>
          </a:p>
        </p:txBody>
      </p:sp>
      <p:sp>
        <p:nvSpPr>
          <p:cNvPr id="28" name="27 Llamada con línea 1 (borde y barra de énfasis)"/>
          <p:cNvSpPr/>
          <p:nvPr/>
        </p:nvSpPr>
        <p:spPr>
          <a:xfrm>
            <a:off x="5941935" y="6319077"/>
            <a:ext cx="3042184" cy="426399"/>
          </a:xfrm>
          <a:prstGeom prst="accentBorderCallout1">
            <a:avLst>
              <a:gd name="adj1" fmla="val 18750"/>
              <a:gd name="adj2" fmla="val -8333"/>
              <a:gd name="adj3" fmla="val -444511"/>
              <a:gd name="adj4" fmla="val -31235"/>
            </a:avLst>
          </a:prstGeom>
        </p:spPr>
        <p:style>
          <a:lnRef idx="1">
            <a:schemeClr val="accent5"/>
          </a:lnRef>
          <a:fillRef idx="2">
            <a:schemeClr val="accent5"/>
          </a:fillRef>
          <a:effectRef idx="1">
            <a:schemeClr val="accent5"/>
          </a:effectRef>
          <a:fontRef idx="minor">
            <a:schemeClr val="dk1"/>
          </a:fontRef>
        </p:style>
        <p:txBody>
          <a:bodyPr rtlCol="0" anchor="ctr"/>
          <a:lstStyle/>
          <a:p>
            <a:r>
              <a:rPr lang="es-EC" sz="1050" b="1" dirty="0" smtClean="0"/>
              <a:t>Inclusión en políticas locales:  46 GAD </a:t>
            </a:r>
            <a:r>
              <a:rPr lang="es-EC" sz="1050" dirty="0" smtClean="0"/>
              <a:t> desarrollan instrumentos locales de fomento  de AFC y CIALCO</a:t>
            </a:r>
            <a:endParaRPr lang="es-EC" sz="1050" dirty="0"/>
          </a:p>
        </p:txBody>
      </p:sp>
    </p:spTree>
    <p:extLst>
      <p:ext uri="{BB962C8B-B14F-4D97-AF65-F5344CB8AC3E}">
        <p14:creationId xmlns:p14="http://schemas.microsoft.com/office/powerpoint/2010/main" val="12227688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 Título"/>
          <p:cNvSpPr>
            <a:spLocks noGrp="1"/>
          </p:cNvSpPr>
          <p:nvPr>
            <p:ph type="title"/>
          </p:nvPr>
        </p:nvSpPr>
        <p:spPr>
          <a:xfrm>
            <a:off x="5839938" y="126232"/>
            <a:ext cx="3310665" cy="494456"/>
          </a:xfrm>
        </p:spPr>
        <p:txBody>
          <a:bodyPr>
            <a:noAutofit/>
          </a:bodyPr>
          <a:lstStyle/>
          <a:p>
            <a:pPr algn="r"/>
            <a:r>
              <a:rPr lang="es-ES" sz="2800" b="1" dirty="0" smtClean="0"/>
              <a:t>Avances al 2017</a:t>
            </a:r>
            <a:endParaRPr lang="es-ES" sz="2800" b="1" dirty="0"/>
          </a:p>
        </p:txBody>
      </p:sp>
      <p:sp>
        <p:nvSpPr>
          <p:cNvPr id="15" name="14 Llamada con línea 1 (borde y barra de énfasis)"/>
          <p:cNvSpPr/>
          <p:nvPr/>
        </p:nvSpPr>
        <p:spPr>
          <a:xfrm>
            <a:off x="5562266" y="764706"/>
            <a:ext cx="3042184" cy="426399"/>
          </a:xfrm>
          <a:prstGeom prst="accentBorderCallout1">
            <a:avLst>
              <a:gd name="adj1" fmla="val 18750"/>
              <a:gd name="adj2" fmla="val -8333"/>
              <a:gd name="adj3" fmla="val 851919"/>
              <a:gd name="adj4" fmla="val -57194"/>
            </a:avLst>
          </a:prstGeom>
        </p:spPr>
        <p:style>
          <a:lnRef idx="1">
            <a:schemeClr val="accent1"/>
          </a:lnRef>
          <a:fillRef idx="2">
            <a:schemeClr val="accent1"/>
          </a:fillRef>
          <a:effectRef idx="1">
            <a:schemeClr val="accent1"/>
          </a:effectRef>
          <a:fontRef idx="minor">
            <a:schemeClr val="dk1"/>
          </a:fontRef>
        </p:style>
        <p:txBody>
          <a:bodyPr rtlCol="0" anchor="ctr"/>
          <a:lstStyle/>
          <a:p>
            <a:r>
              <a:rPr lang="es-EC" sz="1050" b="1" dirty="0" smtClean="0"/>
              <a:t>Acceso </a:t>
            </a:r>
            <a:r>
              <a:rPr lang="es-EC" sz="1050" b="1" dirty="0"/>
              <a:t> </a:t>
            </a:r>
            <a:r>
              <a:rPr lang="es-EC" sz="1050" b="1" dirty="0" smtClean="0"/>
              <a:t>y desarrollo de mercados: 317 CIALCO</a:t>
            </a:r>
            <a:r>
              <a:rPr lang="es-EC" sz="1050" dirty="0" smtClean="0"/>
              <a:t>, 24 provincias</a:t>
            </a:r>
            <a:endParaRPr lang="es-EC" sz="1050" dirty="0"/>
          </a:p>
        </p:txBody>
      </p:sp>
      <p:sp>
        <p:nvSpPr>
          <p:cNvPr id="18" name="17 Llamada con línea 1 (borde y barra de énfasis)"/>
          <p:cNvSpPr/>
          <p:nvPr/>
        </p:nvSpPr>
        <p:spPr>
          <a:xfrm>
            <a:off x="5562266" y="1916832"/>
            <a:ext cx="3015544" cy="432048"/>
          </a:xfrm>
          <a:prstGeom prst="accentBorderCallout1">
            <a:avLst>
              <a:gd name="adj1" fmla="val 18750"/>
              <a:gd name="adj2" fmla="val -8333"/>
              <a:gd name="adj3" fmla="val 555186"/>
              <a:gd name="adj4" fmla="val -5883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C" sz="1050" b="1" dirty="0" smtClean="0"/>
              <a:t>Diversidad de espacios de comercialización: 8 modalidades </a:t>
            </a:r>
            <a:r>
              <a:rPr lang="es-EC" sz="1050" dirty="0" smtClean="0"/>
              <a:t>comercialización alternativa</a:t>
            </a:r>
            <a:endParaRPr lang="es-EC" sz="1050" dirty="0"/>
          </a:p>
        </p:txBody>
      </p:sp>
      <p:sp>
        <p:nvSpPr>
          <p:cNvPr id="19" name="18 Llamada con línea 1 (borde y barra de énfasis)"/>
          <p:cNvSpPr/>
          <p:nvPr/>
        </p:nvSpPr>
        <p:spPr>
          <a:xfrm>
            <a:off x="6544756" y="1268760"/>
            <a:ext cx="2509587" cy="504056"/>
          </a:xfrm>
          <a:prstGeom prst="accentBorderCallout1">
            <a:avLst>
              <a:gd name="adj1" fmla="val 18750"/>
              <a:gd name="adj2" fmla="val -8333"/>
              <a:gd name="adj3" fmla="val 624963"/>
              <a:gd name="adj4" fmla="val -106271"/>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EC" sz="1050" b="1" dirty="0" smtClean="0"/>
              <a:t>12000 productores vinculados</a:t>
            </a:r>
          </a:p>
          <a:p>
            <a:pPr algn="ctr"/>
            <a:r>
              <a:rPr lang="es-EC" sz="1050" b="1" dirty="0" smtClean="0"/>
              <a:t>2000 productores </a:t>
            </a:r>
            <a:r>
              <a:rPr lang="es-EC" sz="1050" dirty="0" smtClean="0"/>
              <a:t>nuevos cada año</a:t>
            </a:r>
          </a:p>
          <a:p>
            <a:pPr algn="ctr"/>
            <a:r>
              <a:rPr lang="es-EC" sz="1050" dirty="0" smtClean="0"/>
              <a:t>350 organizaciones  productivas</a:t>
            </a:r>
            <a:endParaRPr lang="es-EC" sz="1050" dirty="0"/>
          </a:p>
        </p:txBody>
      </p:sp>
      <p:sp>
        <p:nvSpPr>
          <p:cNvPr id="20" name="19 Llamada con línea 1 (borde y barra de énfasis)"/>
          <p:cNvSpPr/>
          <p:nvPr/>
        </p:nvSpPr>
        <p:spPr>
          <a:xfrm>
            <a:off x="6476917" y="2491314"/>
            <a:ext cx="2539911" cy="430790"/>
          </a:xfrm>
          <a:prstGeom prst="accentBorderCallout1">
            <a:avLst>
              <a:gd name="adj1" fmla="val 18750"/>
              <a:gd name="adj2" fmla="val -8333"/>
              <a:gd name="adj3" fmla="val 517727"/>
              <a:gd name="adj4" fmla="val -103022"/>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s-EC" sz="1050" dirty="0" smtClean="0"/>
              <a:t>Los ingresos económicos en  CIALCO  equivale </a:t>
            </a:r>
            <a:r>
              <a:rPr lang="es-EC" sz="1050" b="1" dirty="0" smtClean="0"/>
              <a:t>del 30% al 60% del ingreso familiar agropecuario.</a:t>
            </a:r>
            <a:endParaRPr lang="es-EC" sz="1050" dirty="0"/>
          </a:p>
        </p:txBody>
      </p:sp>
      <p:sp>
        <p:nvSpPr>
          <p:cNvPr id="21" name="20 Llamada con línea 1 (borde y barra de énfasis)"/>
          <p:cNvSpPr/>
          <p:nvPr/>
        </p:nvSpPr>
        <p:spPr>
          <a:xfrm>
            <a:off x="5586472" y="3028310"/>
            <a:ext cx="3159560" cy="432048"/>
          </a:xfrm>
          <a:prstGeom prst="accentBorderCallout1">
            <a:avLst>
              <a:gd name="adj1" fmla="val 18750"/>
              <a:gd name="adj2" fmla="val -8333"/>
              <a:gd name="adj3" fmla="val 306854"/>
              <a:gd name="adj4" fmla="val -5530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C" sz="1050" dirty="0" smtClean="0"/>
              <a:t>Espacio de  generación de </a:t>
            </a:r>
            <a:r>
              <a:rPr lang="es-EC" sz="1050" b="1" dirty="0" smtClean="0"/>
              <a:t>ingresos constantes asegurados  y directos al menos 2,5 años promedio  </a:t>
            </a:r>
            <a:r>
              <a:rPr lang="es-EC" sz="1050" dirty="0" smtClean="0"/>
              <a:t> de permanencia.</a:t>
            </a:r>
            <a:endParaRPr lang="es-EC" sz="1050" b="1" dirty="0"/>
          </a:p>
        </p:txBody>
      </p:sp>
      <p:sp>
        <p:nvSpPr>
          <p:cNvPr id="23" name="22 Llamada con línea 1 (borde y barra de énfasis)"/>
          <p:cNvSpPr/>
          <p:nvPr/>
        </p:nvSpPr>
        <p:spPr>
          <a:xfrm>
            <a:off x="5656518" y="4144091"/>
            <a:ext cx="3327601" cy="598753"/>
          </a:xfrm>
          <a:prstGeom prst="accentBorderCallout1">
            <a:avLst>
              <a:gd name="adj1" fmla="val 18750"/>
              <a:gd name="adj2" fmla="val -8333"/>
              <a:gd name="adj3" fmla="val 43667"/>
              <a:gd name="adj4" fmla="val -19819"/>
            </a:avLst>
          </a:prstGeom>
        </p:spPr>
        <p:style>
          <a:lnRef idx="1">
            <a:schemeClr val="accent1"/>
          </a:lnRef>
          <a:fillRef idx="2">
            <a:schemeClr val="accent1"/>
          </a:fillRef>
          <a:effectRef idx="1">
            <a:schemeClr val="accent1"/>
          </a:effectRef>
          <a:fontRef idx="minor">
            <a:schemeClr val="dk1"/>
          </a:fontRef>
        </p:style>
        <p:txBody>
          <a:bodyPr rtlCol="0" anchor="ctr"/>
          <a:lstStyle/>
          <a:p>
            <a:r>
              <a:rPr lang="es-EC" sz="1050" dirty="0" smtClean="0"/>
              <a:t>Estrategias para el </a:t>
            </a:r>
            <a:r>
              <a:rPr lang="es-EC" sz="1050" b="1" dirty="0" smtClean="0"/>
              <a:t>uso sostenible y vinculación a mercados de ecosistemas sensibles</a:t>
            </a:r>
            <a:r>
              <a:rPr lang="es-EC" sz="1050" dirty="0" smtClean="0"/>
              <a:t>: Amazonía, Galápagos, Manglar, Bosque seco.</a:t>
            </a:r>
            <a:endParaRPr lang="es-EC" sz="1050" dirty="0"/>
          </a:p>
        </p:txBody>
      </p:sp>
      <p:sp>
        <p:nvSpPr>
          <p:cNvPr id="22" name="21 Rectángulo"/>
          <p:cNvSpPr/>
          <p:nvPr/>
        </p:nvSpPr>
        <p:spPr>
          <a:xfrm>
            <a:off x="2270954" y="3244334"/>
            <a:ext cx="184731" cy="369332"/>
          </a:xfrm>
          <a:prstGeom prst="rect">
            <a:avLst/>
          </a:prstGeom>
        </p:spPr>
        <p:txBody>
          <a:bodyPr wrap="none">
            <a:spAutoFit/>
          </a:bodyPr>
          <a:lstStyle/>
          <a:p>
            <a:endParaRPr lang="es-EC" dirty="0"/>
          </a:p>
        </p:txBody>
      </p:sp>
      <p:sp>
        <p:nvSpPr>
          <p:cNvPr id="25" name="24 Llamada con línea 1 (borde y barra de énfasis)"/>
          <p:cNvSpPr/>
          <p:nvPr/>
        </p:nvSpPr>
        <p:spPr>
          <a:xfrm>
            <a:off x="6012161" y="4868858"/>
            <a:ext cx="2990752" cy="705449"/>
          </a:xfrm>
          <a:prstGeom prst="accentBorderCallout1">
            <a:avLst>
              <a:gd name="adj1" fmla="val 18750"/>
              <a:gd name="adj2" fmla="val -8333"/>
              <a:gd name="adj3" fmla="val -58753"/>
              <a:gd name="adj4" fmla="val -33330"/>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s-EC" sz="1000" dirty="0" smtClean="0"/>
              <a:t>Soberanía Alimentaria: </a:t>
            </a:r>
            <a:r>
              <a:rPr lang="es-EC" sz="1000" b="1" dirty="0" smtClean="0"/>
              <a:t>50% de la producción es, en promedio  para consumo familiar. </a:t>
            </a:r>
            <a:r>
              <a:rPr lang="es-EC" sz="1000" dirty="0" smtClean="0"/>
              <a:t>Alta diversificación productiva (cultivos, crianzas): </a:t>
            </a:r>
            <a:r>
              <a:rPr lang="es-EC" sz="1000" b="1" dirty="0" smtClean="0"/>
              <a:t>20 especies promedio en finca</a:t>
            </a:r>
            <a:r>
              <a:rPr lang="es-EC" sz="1000" dirty="0" smtClean="0"/>
              <a:t> destinadas a comercialización.</a:t>
            </a:r>
            <a:endParaRPr lang="es-EC" sz="1000" b="1" dirty="0"/>
          </a:p>
        </p:txBody>
      </p:sp>
      <p:sp>
        <p:nvSpPr>
          <p:cNvPr id="26" name="25 Llamada con línea 1 (borde y barra de énfasis)"/>
          <p:cNvSpPr/>
          <p:nvPr/>
        </p:nvSpPr>
        <p:spPr>
          <a:xfrm>
            <a:off x="5656518" y="5733256"/>
            <a:ext cx="2731906" cy="484616"/>
          </a:xfrm>
          <a:prstGeom prst="accentBorderCallout1">
            <a:avLst>
              <a:gd name="adj1" fmla="val 18750"/>
              <a:gd name="adj2" fmla="val -8333"/>
              <a:gd name="adj3" fmla="val -266868"/>
              <a:gd name="adj4" fmla="val -23770"/>
            </a:avLst>
          </a:prstGeom>
        </p:spPr>
        <p:style>
          <a:lnRef idx="1">
            <a:schemeClr val="accent1"/>
          </a:lnRef>
          <a:fillRef idx="2">
            <a:schemeClr val="accent1"/>
          </a:fillRef>
          <a:effectRef idx="1">
            <a:schemeClr val="accent1"/>
          </a:effectRef>
          <a:fontRef idx="minor">
            <a:schemeClr val="dk1"/>
          </a:fontRef>
        </p:style>
        <p:txBody>
          <a:bodyPr rtlCol="0" anchor="ctr"/>
          <a:lstStyle/>
          <a:p>
            <a:r>
              <a:rPr lang="es-EC" sz="1050" b="1" dirty="0" smtClean="0"/>
              <a:t>25.000 consumidores familiares </a:t>
            </a:r>
            <a:r>
              <a:rPr lang="es-EC" sz="1050" dirty="0" smtClean="0"/>
              <a:t>vinculados permanentemente a CIALCO, precios estables y condiciones equitativas.  </a:t>
            </a:r>
            <a:endParaRPr lang="es-EC" sz="1050" dirty="0"/>
          </a:p>
        </p:txBody>
      </p:sp>
      <p:sp>
        <p:nvSpPr>
          <p:cNvPr id="27" name="26 Llamada con línea 1 (borde y barra de énfasis)"/>
          <p:cNvSpPr/>
          <p:nvPr/>
        </p:nvSpPr>
        <p:spPr>
          <a:xfrm>
            <a:off x="5941936" y="3613666"/>
            <a:ext cx="3101337" cy="432048"/>
          </a:xfrm>
          <a:prstGeom prst="accentBorderCallout1">
            <a:avLst>
              <a:gd name="adj1" fmla="val 18750"/>
              <a:gd name="adj2" fmla="val -8333"/>
              <a:gd name="adj3" fmla="val 160262"/>
              <a:gd name="adj4" fmla="val -6552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EC" sz="1050" b="1" dirty="0" smtClean="0"/>
              <a:t>Generación de empleo </a:t>
            </a:r>
            <a:r>
              <a:rPr lang="es-EC" sz="1050" dirty="0" smtClean="0"/>
              <a:t>en producción, valor agregado y comercialización alternativa: jóvenes, mujeres</a:t>
            </a:r>
            <a:r>
              <a:rPr lang="es-EC" sz="1050" dirty="0"/>
              <a:t>.</a:t>
            </a:r>
            <a:endParaRPr lang="es-EC" sz="1050" b="1" dirty="0"/>
          </a:p>
        </p:txBody>
      </p:sp>
      <p:sp>
        <p:nvSpPr>
          <p:cNvPr id="28" name="27 Llamada con línea 1 (borde y barra de énfasis)"/>
          <p:cNvSpPr/>
          <p:nvPr/>
        </p:nvSpPr>
        <p:spPr>
          <a:xfrm>
            <a:off x="5941935" y="6319077"/>
            <a:ext cx="3042184" cy="426399"/>
          </a:xfrm>
          <a:prstGeom prst="accentBorderCallout1">
            <a:avLst>
              <a:gd name="adj1" fmla="val 18750"/>
              <a:gd name="adj2" fmla="val -8333"/>
              <a:gd name="adj3" fmla="val -444511"/>
              <a:gd name="adj4" fmla="val -31235"/>
            </a:avLst>
          </a:prstGeom>
        </p:spPr>
        <p:style>
          <a:lnRef idx="1">
            <a:schemeClr val="accent5"/>
          </a:lnRef>
          <a:fillRef idx="2">
            <a:schemeClr val="accent5"/>
          </a:fillRef>
          <a:effectRef idx="1">
            <a:schemeClr val="accent5"/>
          </a:effectRef>
          <a:fontRef idx="minor">
            <a:schemeClr val="dk1"/>
          </a:fontRef>
        </p:style>
        <p:txBody>
          <a:bodyPr rtlCol="0" anchor="ctr"/>
          <a:lstStyle/>
          <a:p>
            <a:r>
              <a:rPr lang="es-EC" sz="1050" b="1" dirty="0" smtClean="0"/>
              <a:t>CIALCO </a:t>
            </a:r>
            <a:r>
              <a:rPr lang="es-EC" sz="1050" dirty="0" smtClean="0"/>
              <a:t>posicionados a nivel nacional como estrategias permanentes y  dinamizadoras de las economías campesinas.</a:t>
            </a:r>
            <a:endParaRPr lang="es-EC" sz="1050" dirty="0"/>
          </a:p>
        </p:txBody>
      </p:sp>
      <p:sp>
        <p:nvSpPr>
          <p:cNvPr id="29" name="28 Llamada con línea 1 (borde y barra de énfasis)"/>
          <p:cNvSpPr/>
          <p:nvPr/>
        </p:nvSpPr>
        <p:spPr>
          <a:xfrm>
            <a:off x="1224040" y="3047284"/>
            <a:ext cx="3287371" cy="570415"/>
          </a:xfrm>
          <a:prstGeom prst="accentBorderCallout1">
            <a:avLst>
              <a:gd name="adj1" fmla="val 18750"/>
              <a:gd name="adj2" fmla="val -8333"/>
              <a:gd name="adj3" fmla="val 29981"/>
              <a:gd name="adj4" fmla="val -46453"/>
            </a:avLst>
          </a:prstGeom>
        </p:spPr>
        <p:style>
          <a:lnRef idx="1">
            <a:schemeClr val="accent1"/>
          </a:lnRef>
          <a:fillRef idx="2">
            <a:schemeClr val="accent1"/>
          </a:fillRef>
          <a:effectRef idx="1">
            <a:schemeClr val="accent1"/>
          </a:effectRef>
          <a:fontRef idx="minor">
            <a:schemeClr val="dk1"/>
          </a:fontRef>
        </p:style>
        <p:txBody>
          <a:bodyPr rtlCol="0" anchor="ctr"/>
          <a:lstStyle/>
          <a:p>
            <a:r>
              <a:rPr lang="es-EC" sz="1050" b="1" dirty="0" smtClean="0"/>
              <a:t>Mesa para el fomento de la producción orgánica y agroecológica </a:t>
            </a:r>
            <a:r>
              <a:rPr lang="es-EC" sz="1050" dirty="0" smtClean="0"/>
              <a:t>con participación de actores sociales. Comité Técnico conformado.</a:t>
            </a:r>
            <a:endParaRPr lang="es-EC" sz="1050" dirty="0"/>
          </a:p>
        </p:txBody>
      </p:sp>
      <p:sp>
        <p:nvSpPr>
          <p:cNvPr id="30" name="29 Llamada con línea 1 (borde y barra de énfasis)"/>
          <p:cNvSpPr/>
          <p:nvPr/>
        </p:nvSpPr>
        <p:spPr>
          <a:xfrm>
            <a:off x="1224040" y="4490721"/>
            <a:ext cx="3287371" cy="668141"/>
          </a:xfrm>
          <a:prstGeom prst="accentBorderCallout1">
            <a:avLst>
              <a:gd name="adj1" fmla="val 18750"/>
              <a:gd name="adj2" fmla="val -8333"/>
              <a:gd name="adj3" fmla="val -1708"/>
              <a:gd name="adj4" fmla="val -4400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C" sz="1050" dirty="0" smtClean="0"/>
              <a:t>Sistema Nacional de Información de Redes Comerciales (SINARED) en servidor de la CGSIN para sistematización y análisis de información de la AFC y los CIALCO a nivel nacional</a:t>
            </a:r>
          </a:p>
        </p:txBody>
      </p:sp>
      <p:sp>
        <p:nvSpPr>
          <p:cNvPr id="31" name="30 Llamada con línea 1 (borde y barra de énfasis)"/>
          <p:cNvSpPr/>
          <p:nvPr/>
        </p:nvSpPr>
        <p:spPr>
          <a:xfrm>
            <a:off x="508027" y="3696780"/>
            <a:ext cx="3680768" cy="576064"/>
          </a:xfrm>
          <a:prstGeom prst="accentBorderCallout1">
            <a:avLst>
              <a:gd name="adj1" fmla="val 18750"/>
              <a:gd name="adj2" fmla="val -8333"/>
              <a:gd name="adj3" fmla="val 12962"/>
              <a:gd name="adj4" fmla="val -20272"/>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EC" sz="1050" b="1" dirty="0" smtClean="0"/>
              <a:t>Propuesta de Acuerdo Ministerial  de Sello para AFC, </a:t>
            </a:r>
            <a:r>
              <a:rPr lang="es-EC" sz="1050" dirty="0" smtClean="0"/>
              <a:t>basada en un  diseño participativo de criterios y  políticas de incentivo.</a:t>
            </a:r>
          </a:p>
          <a:p>
            <a:pPr algn="ctr"/>
            <a:r>
              <a:rPr lang="es-EC" sz="1050" dirty="0" smtClean="0"/>
              <a:t>Módulo de Registro de la AFC en RENAGRO-CGSIN.</a:t>
            </a:r>
            <a:endParaRPr lang="es-EC" sz="1050" dirty="0"/>
          </a:p>
        </p:txBody>
      </p:sp>
      <p:sp>
        <p:nvSpPr>
          <p:cNvPr id="32" name="31 Llamada con línea 1 (borde y barra de énfasis)"/>
          <p:cNvSpPr/>
          <p:nvPr/>
        </p:nvSpPr>
        <p:spPr>
          <a:xfrm>
            <a:off x="584459" y="5266176"/>
            <a:ext cx="3926953" cy="544706"/>
          </a:xfrm>
          <a:prstGeom prst="accentBorderCallout1">
            <a:avLst>
              <a:gd name="adj1" fmla="val 18750"/>
              <a:gd name="adj2" fmla="val -8333"/>
              <a:gd name="adj3" fmla="val -51959"/>
              <a:gd name="adj4" fmla="val -28883"/>
            </a:avLst>
          </a:prstGeom>
        </p:spPr>
        <p:style>
          <a:lnRef idx="1">
            <a:schemeClr val="accent3"/>
          </a:lnRef>
          <a:fillRef idx="2">
            <a:schemeClr val="accent3"/>
          </a:fillRef>
          <a:effectRef idx="1">
            <a:schemeClr val="accent3"/>
          </a:effectRef>
          <a:fontRef idx="minor">
            <a:schemeClr val="dk1"/>
          </a:fontRef>
        </p:style>
        <p:txBody>
          <a:bodyPr rtlCol="0" anchor="ctr"/>
          <a:lstStyle/>
          <a:p>
            <a:r>
              <a:rPr lang="es-EC" sz="1050" b="1" dirty="0" smtClean="0"/>
              <a:t>Mapa Interactivo de los CIALCO </a:t>
            </a:r>
            <a:r>
              <a:rPr lang="es-EC" sz="1050" dirty="0" smtClean="0"/>
              <a:t>a nivel nacional en el </a:t>
            </a:r>
            <a:r>
              <a:rPr lang="es-EC" sz="1050" dirty="0" err="1" smtClean="0"/>
              <a:t>Geoportal</a:t>
            </a:r>
            <a:r>
              <a:rPr lang="es-EC" sz="1050" dirty="0" smtClean="0"/>
              <a:t>-MAGAP</a:t>
            </a:r>
            <a:endParaRPr lang="es-EC" sz="1050" dirty="0"/>
          </a:p>
        </p:txBody>
      </p:sp>
      <p:sp>
        <p:nvSpPr>
          <p:cNvPr id="33" name="32 Llamada con línea 1 (borde y barra de énfasis)"/>
          <p:cNvSpPr/>
          <p:nvPr/>
        </p:nvSpPr>
        <p:spPr>
          <a:xfrm>
            <a:off x="584458" y="796651"/>
            <a:ext cx="3926952" cy="944218"/>
          </a:xfrm>
          <a:prstGeom prst="accentBorderCallout1">
            <a:avLst>
              <a:gd name="adj1" fmla="val 18750"/>
              <a:gd name="adj2" fmla="val -8333"/>
              <a:gd name="adj3" fmla="val 88931"/>
              <a:gd name="adj4" fmla="val -23706"/>
            </a:avLst>
          </a:prstGeom>
        </p:spPr>
        <p:style>
          <a:lnRef idx="1">
            <a:schemeClr val="accent5"/>
          </a:lnRef>
          <a:fillRef idx="2">
            <a:schemeClr val="accent5"/>
          </a:fillRef>
          <a:effectRef idx="1">
            <a:schemeClr val="accent5"/>
          </a:effectRef>
          <a:fontRef idx="minor">
            <a:schemeClr val="dk1"/>
          </a:fontRef>
        </p:style>
        <p:txBody>
          <a:bodyPr rtlCol="0" anchor="ctr"/>
          <a:lstStyle/>
          <a:p>
            <a:r>
              <a:rPr lang="es-EC" sz="1050" b="1" dirty="0" smtClean="0"/>
              <a:t>Coordinación de acciones </a:t>
            </a:r>
            <a:r>
              <a:rPr lang="es-EC" sz="1050" b="1" dirty="0" err="1" smtClean="0"/>
              <a:t>intra</a:t>
            </a:r>
            <a:r>
              <a:rPr lang="es-EC" sz="1050" b="1" dirty="0" smtClean="0"/>
              <a:t>-ministeriales para el fortalecimiento de la AFC</a:t>
            </a:r>
            <a:r>
              <a:rPr lang="es-EC" sz="1050" dirty="0" smtClean="0"/>
              <a:t>, a partir de un modelo de intervención para el diseño e implementación de CIALCO, fortaleciendo capacidades en los equipos técnicos locales,  tanto  nivel conceptual y operativo.</a:t>
            </a:r>
            <a:endParaRPr lang="es-EC" sz="1050" b="1" dirty="0"/>
          </a:p>
        </p:txBody>
      </p:sp>
      <p:sp>
        <p:nvSpPr>
          <p:cNvPr id="34" name="33 Llamada con línea 1 (borde y barra de énfasis)"/>
          <p:cNvSpPr/>
          <p:nvPr/>
        </p:nvSpPr>
        <p:spPr>
          <a:xfrm>
            <a:off x="454483" y="1910798"/>
            <a:ext cx="3856383" cy="1032766"/>
          </a:xfrm>
          <a:prstGeom prst="accentBorderCallout1">
            <a:avLst>
              <a:gd name="adj1" fmla="val 18750"/>
              <a:gd name="adj2" fmla="val -8333"/>
              <a:gd name="adj3" fmla="val 22148"/>
              <a:gd name="adj4" fmla="val -18996"/>
            </a:avLst>
          </a:prstGeom>
        </p:spPr>
        <p:style>
          <a:lnRef idx="1">
            <a:schemeClr val="accent3"/>
          </a:lnRef>
          <a:fillRef idx="2">
            <a:schemeClr val="accent3"/>
          </a:fillRef>
          <a:effectRef idx="1">
            <a:schemeClr val="accent3"/>
          </a:effectRef>
          <a:fontRef idx="minor">
            <a:schemeClr val="dk1"/>
          </a:fontRef>
        </p:style>
        <p:txBody>
          <a:bodyPr rtlCol="0" anchor="ctr"/>
          <a:lstStyle/>
          <a:p>
            <a:r>
              <a:rPr lang="es-EC" sz="1050" b="1" dirty="0" smtClean="0"/>
              <a:t>Articulación interinstitucional  a nivel territorial para fortalecimiento de la AFC: </a:t>
            </a:r>
          </a:p>
          <a:p>
            <a:r>
              <a:rPr lang="es-EC" sz="1050" dirty="0" smtClean="0"/>
              <a:t>Construcción de agendas territoriales  y otros instrumentos  con 46 GAD, 29 Instituciones privadas entre organizaciones sociales, academia y organismos de cooperación </a:t>
            </a:r>
          </a:p>
          <a:p>
            <a:endParaRPr lang="es-EC" sz="1050" b="1" dirty="0"/>
          </a:p>
        </p:txBody>
      </p:sp>
    </p:spTree>
    <p:extLst>
      <p:ext uri="{BB962C8B-B14F-4D97-AF65-F5344CB8AC3E}">
        <p14:creationId xmlns:p14="http://schemas.microsoft.com/office/powerpoint/2010/main" val="15606380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p:cNvSpPr txBox="1">
            <a:spLocks/>
          </p:cNvSpPr>
          <p:nvPr/>
        </p:nvSpPr>
        <p:spPr>
          <a:xfrm>
            <a:off x="356031" y="-171400"/>
            <a:ext cx="89154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s-EC" sz="2000" b="1" i="0" u="none" strike="noStrike" kern="1200" cap="none" spc="0" normalizeH="0" baseline="0" noProof="0" smtClean="0">
                <a:ln>
                  <a:noFill/>
                </a:ln>
                <a:solidFill>
                  <a:schemeClr val="tx1"/>
                </a:solidFill>
                <a:effectLst/>
                <a:uLnTx/>
                <a:uFillTx/>
                <a:latin typeface="+mj-lt"/>
                <a:ea typeface="+mj-ea"/>
                <a:cs typeface="+mj-cs"/>
              </a:rPr>
              <a:t>MODELO DE INTERVENCIÓN</a:t>
            </a:r>
            <a:br>
              <a:rPr kumimoji="0" lang="es-EC" sz="2000" b="1" i="0" u="none" strike="noStrike" kern="1200" cap="none" spc="0" normalizeH="0" baseline="0" noProof="0" smtClean="0">
                <a:ln>
                  <a:noFill/>
                </a:ln>
                <a:solidFill>
                  <a:schemeClr val="tx1"/>
                </a:solidFill>
                <a:effectLst/>
                <a:uLnTx/>
                <a:uFillTx/>
                <a:latin typeface="+mj-lt"/>
                <a:ea typeface="+mj-ea"/>
                <a:cs typeface="+mj-cs"/>
              </a:rPr>
            </a:br>
            <a:r>
              <a:rPr kumimoji="0" lang="es-EC" sz="2000" b="1" i="0" u="none" strike="noStrike" kern="1200" cap="none" spc="0" normalizeH="0" baseline="0" noProof="0" smtClean="0">
                <a:ln>
                  <a:noFill/>
                </a:ln>
                <a:solidFill>
                  <a:schemeClr val="tx1"/>
                </a:solidFill>
                <a:effectLst/>
                <a:uLnTx/>
                <a:uFillTx/>
                <a:latin typeface="+mj-lt"/>
                <a:ea typeface="+mj-ea"/>
                <a:cs typeface="+mj-cs"/>
              </a:rPr>
              <a:t>Caracterización, planificación e intervención territorial </a:t>
            </a:r>
            <a:endParaRPr kumimoji="0" lang="es-EC" sz="2000" b="1" i="0" u="none" strike="noStrike" kern="1200" cap="none" spc="0" normalizeH="0" baseline="0" noProof="0" dirty="0">
              <a:ln>
                <a:noFill/>
              </a:ln>
              <a:solidFill>
                <a:schemeClr val="tx1"/>
              </a:solidFill>
              <a:effectLst/>
              <a:uLnTx/>
              <a:uFillTx/>
              <a:latin typeface="+mj-lt"/>
              <a:ea typeface="+mj-ea"/>
              <a:cs typeface="+mj-cs"/>
            </a:endParaRPr>
          </a:p>
        </p:txBody>
      </p:sp>
      <p:sp>
        <p:nvSpPr>
          <p:cNvPr id="37" name="Oval 5"/>
          <p:cNvSpPr/>
          <p:nvPr/>
        </p:nvSpPr>
        <p:spPr>
          <a:xfrm>
            <a:off x="1762713" y="896888"/>
            <a:ext cx="1622177" cy="7374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1300" dirty="0"/>
              <a:t>1. Dinámicas Productivas</a:t>
            </a:r>
          </a:p>
        </p:txBody>
      </p:sp>
      <p:sp>
        <p:nvSpPr>
          <p:cNvPr id="38" name="Oval 6"/>
          <p:cNvSpPr/>
          <p:nvPr/>
        </p:nvSpPr>
        <p:spPr>
          <a:xfrm>
            <a:off x="3790941" y="896890"/>
            <a:ext cx="1462181" cy="752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1300" dirty="0"/>
              <a:t>2.  Ámbitos de Consumo</a:t>
            </a:r>
          </a:p>
        </p:txBody>
      </p:sp>
      <p:sp>
        <p:nvSpPr>
          <p:cNvPr id="39" name="Oval 7"/>
          <p:cNvSpPr/>
          <p:nvPr/>
        </p:nvSpPr>
        <p:spPr>
          <a:xfrm>
            <a:off x="5683760" y="773722"/>
            <a:ext cx="2116809" cy="929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1300" dirty="0"/>
              <a:t>3. Comercialización </a:t>
            </a:r>
          </a:p>
        </p:txBody>
      </p:sp>
      <p:sp>
        <p:nvSpPr>
          <p:cNvPr id="40" name="Oval 8"/>
          <p:cNvSpPr/>
          <p:nvPr/>
        </p:nvSpPr>
        <p:spPr>
          <a:xfrm>
            <a:off x="3232528" y="1700810"/>
            <a:ext cx="1580641" cy="53356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C" sz="1300" dirty="0"/>
              <a:t>5. Contexto Cultural</a:t>
            </a:r>
          </a:p>
        </p:txBody>
      </p:sp>
      <p:sp>
        <p:nvSpPr>
          <p:cNvPr id="41" name="Oval 9"/>
          <p:cNvSpPr/>
          <p:nvPr/>
        </p:nvSpPr>
        <p:spPr>
          <a:xfrm>
            <a:off x="4780353" y="1714491"/>
            <a:ext cx="1563885" cy="53356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C" sz="1300" dirty="0"/>
              <a:t>6. Contexto Ambiental</a:t>
            </a:r>
          </a:p>
        </p:txBody>
      </p:sp>
      <p:sp>
        <p:nvSpPr>
          <p:cNvPr id="42" name="Oval 10"/>
          <p:cNvSpPr/>
          <p:nvPr/>
        </p:nvSpPr>
        <p:spPr>
          <a:xfrm>
            <a:off x="1684706" y="1700810"/>
            <a:ext cx="1596001" cy="53356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C" sz="1300" dirty="0"/>
              <a:t>4. Contexto Socio Político</a:t>
            </a:r>
          </a:p>
        </p:txBody>
      </p:sp>
      <p:sp>
        <p:nvSpPr>
          <p:cNvPr id="43" name="Left Brace 11"/>
          <p:cNvSpPr/>
          <p:nvPr/>
        </p:nvSpPr>
        <p:spPr>
          <a:xfrm>
            <a:off x="1219670" y="692696"/>
            <a:ext cx="493751" cy="1637054"/>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C" sz="1600" dirty="0"/>
          </a:p>
        </p:txBody>
      </p:sp>
      <p:sp>
        <p:nvSpPr>
          <p:cNvPr id="44" name="TextBox 12"/>
          <p:cNvSpPr txBox="1"/>
          <p:nvPr/>
        </p:nvSpPr>
        <p:spPr>
          <a:xfrm rot="20590353">
            <a:off x="-67097" y="944571"/>
            <a:ext cx="1524549" cy="692497"/>
          </a:xfrm>
          <a:prstGeom prst="rect">
            <a:avLst/>
          </a:prstGeom>
          <a:ln w="1270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s-EC" sz="1300" dirty="0"/>
              <a:t>Análisis </a:t>
            </a:r>
          </a:p>
          <a:p>
            <a:pPr algn="ctr"/>
            <a:r>
              <a:rPr lang="es-EC" sz="1300" dirty="0"/>
              <a:t>socio-productivo agrícola </a:t>
            </a:r>
          </a:p>
        </p:txBody>
      </p:sp>
      <p:sp>
        <p:nvSpPr>
          <p:cNvPr id="45" name="TextBox 13"/>
          <p:cNvSpPr txBox="1"/>
          <p:nvPr/>
        </p:nvSpPr>
        <p:spPr>
          <a:xfrm rot="20590353">
            <a:off x="-111322" y="1836683"/>
            <a:ext cx="1524549" cy="492443"/>
          </a:xfrm>
          <a:prstGeom prst="rect">
            <a:avLst/>
          </a:prstGeom>
          <a:ln w="1270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s-EC" sz="1300" dirty="0"/>
              <a:t>Análisis </a:t>
            </a:r>
          </a:p>
          <a:p>
            <a:pPr algn="ctr"/>
            <a:r>
              <a:rPr lang="es-EC" sz="1300" dirty="0"/>
              <a:t>De contexto</a:t>
            </a:r>
          </a:p>
        </p:txBody>
      </p:sp>
      <p:sp>
        <p:nvSpPr>
          <p:cNvPr id="46" name="Left Brace 19"/>
          <p:cNvSpPr/>
          <p:nvPr/>
        </p:nvSpPr>
        <p:spPr>
          <a:xfrm rot="16200000">
            <a:off x="4702890" y="-903331"/>
            <a:ext cx="216024" cy="6720448"/>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C" sz="1600" dirty="0"/>
          </a:p>
        </p:txBody>
      </p:sp>
      <p:sp>
        <p:nvSpPr>
          <p:cNvPr id="47" name="Oval 20"/>
          <p:cNvSpPr/>
          <p:nvPr/>
        </p:nvSpPr>
        <p:spPr>
          <a:xfrm>
            <a:off x="2854835" y="2492899"/>
            <a:ext cx="4000260" cy="58654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C" sz="1300" b="1" dirty="0"/>
              <a:t>PROPUESTA CIALCO</a:t>
            </a:r>
          </a:p>
          <a:p>
            <a:pPr algn="ctr"/>
            <a:r>
              <a:rPr lang="es-EC" sz="1300" b="1" dirty="0"/>
              <a:t> (EXISTENTES Y POR DESARROLLAR)</a:t>
            </a:r>
          </a:p>
        </p:txBody>
      </p:sp>
      <p:sp>
        <p:nvSpPr>
          <p:cNvPr id="48" name="Striped Right Arrow 21"/>
          <p:cNvSpPr/>
          <p:nvPr/>
        </p:nvSpPr>
        <p:spPr>
          <a:xfrm>
            <a:off x="3400896" y="1196755"/>
            <a:ext cx="386232" cy="104709"/>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C" sz="1400" dirty="0"/>
          </a:p>
        </p:txBody>
      </p:sp>
      <p:sp>
        <p:nvSpPr>
          <p:cNvPr id="49" name="Striped Right Arrow 22"/>
          <p:cNvSpPr/>
          <p:nvPr/>
        </p:nvSpPr>
        <p:spPr>
          <a:xfrm>
            <a:off x="5273104" y="1221126"/>
            <a:ext cx="386232" cy="104709"/>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C" sz="1400" dirty="0"/>
          </a:p>
        </p:txBody>
      </p:sp>
      <p:sp>
        <p:nvSpPr>
          <p:cNvPr id="50" name="TextBox 23"/>
          <p:cNvSpPr txBox="1"/>
          <p:nvPr/>
        </p:nvSpPr>
        <p:spPr>
          <a:xfrm rot="20658840">
            <a:off x="-150808" y="3152534"/>
            <a:ext cx="1524549" cy="492443"/>
          </a:xfrm>
          <a:prstGeom prst="rect">
            <a:avLst/>
          </a:prstGeom>
          <a:ln w="12700"/>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C" sz="1300" dirty="0"/>
              <a:t>Diseño de propuesta técnica</a:t>
            </a:r>
          </a:p>
        </p:txBody>
      </p:sp>
      <p:sp>
        <p:nvSpPr>
          <p:cNvPr id="51" name="Pentagon 24"/>
          <p:cNvSpPr/>
          <p:nvPr/>
        </p:nvSpPr>
        <p:spPr>
          <a:xfrm>
            <a:off x="1450678" y="3154696"/>
            <a:ext cx="3089861" cy="667496"/>
          </a:xfrm>
          <a:prstGeom prst="homePlate">
            <a:avLst>
              <a:gd name="adj" fmla="val 151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EC" sz="1200" dirty="0"/>
              <a:t>1. Identificación  de grupos / organizaciones productivas AFC  y Valoración de su sistema productivo actual y potencial (oferta  productiva)</a:t>
            </a:r>
          </a:p>
        </p:txBody>
      </p:sp>
      <p:sp>
        <p:nvSpPr>
          <p:cNvPr id="52" name="Pentagon 26"/>
          <p:cNvSpPr/>
          <p:nvPr/>
        </p:nvSpPr>
        <p:spPr>
          <a:xfrm>
            <a:off x="4815142" y="3079448"/>
            <a:ext cx="3024838" cy="788765"/>
          </a:xfrm>
          <a:prstGeom prst="homePlate">
            <a:avLst>
              <a:gd name="adj" fmla="val 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EC" sz="1200" dirty="0"/>
              <a:t>2. Identificación de oportunidades y barreras locales para el desarrollo del CIALCO (demanda  productiva y condiciones territoriales)</a:t>
            </a:r>
          </a:p>
        </p:txBody>
      </p:sp>
      <p:sp>
        <p:nvSpPr>
          <p:cNvPr id="53" name="Hexagon 29"/>
          <p:cNvSpPr/>
          <p:nvPr/>
        </p:nvSpPr>
        <p:spPr>
          <a:xfrm>
            <a:off x="2620809" y="4005067"/>
            <a:ext cx="3978196" cy="405699"/>
          </a:xfrm>
          <a:prstGeom prst="hexago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EC" sz="1400" b="1" dirty="0"/>
              <a:t>Hoja de ruta para la implementación y fortalecimiento de </a:t>
            </a:r>
            <a:r>
              <a:rPr lang="es-EC" sz="1400" b="1" dirty="0" smtClean="0"/>
              <a:t>CIALCOS</a:t>
            </a:r>
            <a:endParaRPr lang="es-EC" sz="1400" b="1" dirty="0"/>
          </a:p>
        </p:txBody>
      </p:sp>
      <p:sp>
        <p:nvSpPr>
          <p:cNvPr id="54" name="Left Brace 30"/>
          <p:cNvSpPr/>
          <p:nvPr/>
        </p:nvSpPr>
        <p:spPr>
          <a:xfrm>
            <a:off x="1297679" y="2564904"/>
            <a:ext cx="361261" cy="1549228"/>
          </a:xfrm>
          <a:prstGeom prst="leftBrace">
            <a:avLst/>
          </a:prstGeom>
          <a:ln w="12700"/>
        </p:spPr>
        <p:style>
          <a:lnRef idx="1">
            <a:schemeClr val="accent3"/>
          </a:lnRef>
          <a:fillRef idx="0">
            <a:schemeClr val="accent3"/>
          </a:fillRef>
          <a:effectRef idx="0">
            <a:schemeClr val="accent3"/>
          </a:effectRef>
          <a:fontRef idx="minor">
            <a:schemeClr val="tx1"/>
          </a:fontRef>
        </p:style>
        <p:txBody>
          <a:bodyPr rtlCol="0" anchor="ctr"/>
          <a:lstStyle/>
          <a:p>
            <a:pPr algn="ctr"/>
            <a:endParaRPr lang="es-EC" sz="1400" dirty="0"/>
          </a:p>
        </p:txBody>
      </p:sp>
      <p:sp>
        <p:nvSpPr>
          <p:cNvPr id="55" name="TextBox 31"/>
          <p:cNvSpPr txBox="1"/>
          <p:nvPr/>
        </p:nvSpPr>
        <p:spPr>
          <a:xfrm rot="20658840">
            <a:off x="-141790" y="4916500"/>
            <a:ext cx="1524549" cy="292388"/>
          </a:xfrm>
          <a:prstGeom prst="rect">
            <a:avLst/>
          </a:prstGeom>
          <a:ln w="12700"/>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s-EC" sz="1300" dirty="0"/>
              <a:t>Implementación</a:t>
            </a:r>
          </a:p>
        </p:txBody>
      </p:sp>
      <p:sp>
        <p:nvSpPr>
          <p:cNvPr id="56" name="Left Brace 32"/>
          <p:cNvSpPr/>
          <p:nvPr/>
        </p:nvSpPr>
        <p:spPr>
          <a:xfrm>
            <a:off x="1297678" y="4260496"/>
            <a:ext cx="340604" cy="1328744"/>
          </a:xfrm>
          <a:prstGeom prst="leftBrace">
            <a:avLst/>
          </a:prstGeom>
          <a:ln w="127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s-EC" sz="1400" dirty="0"/>
          </a:p>
        </p:txBody>
      </p:sp>
      <p:sp>
        <p:nvSpPr>
          <p:cNvPr id="57" name="Hexagon 33"/>
          <p:cNvSpPr/>
          <p:nvPr/>
        </p:nvSpPr>
        <p:spPr>
          <a:xfrm>
            <a:off x="1450678" y="4482774"/>
            <a:ext cx="2162903" cy="993805"/>
          </a:xfrm>
          <a:prstGeom prst="hexagon">
            <a:avLst/>
          </a:prstGeom>
        </p:spPr>
        <p:style>
          <a:lnRef idx="1">
            <a:schemeClr val="accent2"/>
          </a:lnRef>
          <a:fillRef idx="2">
            <a:schemeClr val="accent2"/>
          </a:fillRef>
          <a:effectRef idx="1">
            <a:schemeClr val="accent2"/>
          </a:effectRef>
          <a:fontRef idx="minor">
            <a:schemeClr val="dk1"/>
          </a:fontRef>
        </p:style>
        <p:txBody>
          <a:bodyPr rtlCol="0" anchor="ctr"/>
          <a:lstStyle/>
          <a:p>
            <a:pPr lvl="0"/>
            <a:r>
              <a:rPr lang="es-ES" sz="1200" dirty="0"/>
              <a:t>Plan de producción de abastecimiento de CIALCOS (Fomento  sistemas diversificados)</a:t>
            </a:r>
          </a:p>
        </p:txBody>
      </p:sp>
      <p:sp>
        <p:nvSpPr>
          <p:cNvPr id="58" name="Hexagon 34"/>
          <p:cNvSpPr/>
          <p:nvPr/>
        </p:nvSpPr>
        <p:spPr>
          <a:xfrm>
            <a:off x="3790938" y="4482774"/>
            <a:ext cx="1666306" cy="993805"/>
          </a:xfrm>
          <a:prstGeom prst="hexagon">
            <a:avLst/>
          </a:prstGeom>
        </p:spPr>
        <p:style>
          <a:lnRef idx="1">
            <a:schemeClr val="accent2"/>
          </a:lnRef>
          <a:fillRef idx="2">
            <a:schemeClr val="accent2"/>
          </a:fillRef>
          <a:effectRef idx="1">
            <a:schemeClr val="accent2"/>
          </a:effectRef>
          <a:fontRef idx="minor">
            <a:schemeClr val="dk1"/>
          </a:fontRef>
        </p:style>
        <p:txBody>
          <a:bodyPr rtlCol="0" anchor="ctr"/>
          <a:lstStyle/>
          <a:p>
            <a:pPr lvl="0"/>
            <a:r>
              <a:rPr lang="es-ES" sz="1200" dirty="0"/>
              <a:t>Desarrollo  y fortalecimiento de CIALCOS</a:t>
            </a:r>
          </a:p>
        </p:txBody>
      </p:sp>
      <p:sp>
        <p:nvSpPr>
          <p:cNvPr id="59" name="Hexagon 35"/>
          <p:cNvSpPr/>
          <p:nvPr/>
        </p:nvSpPr>
        <p:spPr>
          <a:xfrm>
            <a:off x="5663146" y="4459192"/>
            <a:ext cx="2317396" cy="1058043"/>
          </a:xfrm>
          <a:prstGeom prst="hexagon">
            <a:avLst/>
          </a:prstGeom>
        </p:spPr>
        <p:style>
          <a:lnRef idx="1">
            <a:schemeClr val="accent2"/>
          </a:lnRef>
          <a:fillRef idx="2">
            <a:schemeClr val="accent2"/>
          </a:fillRef>
          <a:effectRef idx="1">
            <a:schemeClr val="accent2"/>
          </a:effectRef>
          <a:fontRef idx="minor">
            <a:schemeClr val="dk1"/>
          </a:fontRef>
        </p:style>
        <p:txBody>
          <a:bodyPr rtlCol="0" anchor="ctr"/>
          <a:lstStyle/>
          <a:p>
            <a:pPr lvl="0"/>
            <a:r>
              <a:rPr lang="es-ES" sz="1200" dirty="0"/>
              <a:t>Difusión y Sensibilización para el consumo social  y ambientalmente responsable</a:t>
            </a:r>
          </a:p>
        </p:txBody>
      </p:sp>
      <p:sp>
        <p:nvSpPr>
          <p:cNvPr id="60" name="TextBox 36"/>
          <p:cNvSpPr txBox="1"/>
          <p:nvPr/>
        </p:nvSpPr>
        <p:spPr>
          <a:xfrm rot="20658840">
            <a:off x="-150808" y="6110691"/>
            <a:ext cx="1524549" cy="292388"/>
          </a:xfrm>
          <a:prstGeom prst="rect">
            <a:avLst/>
          </a:prstGeom>
          <a:ln w="12700"/>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s-EC" sz="1300" dirty="0"/>
              <a:t>Ejes Transversales</a:t>
            </a:r>
          </a:p>
        </p:txBody>
      </p:sp>
      <p:sp>
        <p:nvSpPr>
          <p:cNvPr id="61" name="Left Brace 37"/>
          <p:cNvSpPr/>
          <p:nvPr/>
        </p:nvSpPr>
        <p:spPr>
          <a:xfrm>
            <a:off x="1297679" y="5681703"/>
            <a:ext cx="361261" cy="1117180"/>
          </a:xfrm>
          <a:prstGeom prst="leftBrace">
            <a:avLst/>
          </a:prstGeom>
          <a:ln w="12700"/>
        </p:spPr>
        <p:style>
          <a:lnRef idx="1">
            <a:schemeClr val="accent4"/>
          </a:lnRef>
          <a:fillRef idx="0">
            <a:schemeClr val="accent4"/>
          </a:fillRef>
          <a:effectRef idx="0">
            <a:schemeClr val="accent4"/>
          </a:effectRef>
          <a:fontRef idx="minor">
            <a:schemeClr val="tx1"/>
          </a:fontRef>
        </p:style>
        <p:txBody>
          <a:bodyPr rtlCol="0" anchor="ctr"/>
          <a:lstStyle/>
          <a:p>
            <a:pPr algn="ctr"/>
            <a:endParaRPr lang="es-EC" sz="1600" dirty="0"/>
          </a:p>
        </p:txBody>
      </p:sp>
      <p:sp>
        <p:nvSpPr>
          <p:cNvPr id="62" name="Up Arrow 38"/>
          <p:cNvSpPr/>
          <p:nvPr/>
        </p:nvSpPr>
        <p:spPr>
          <a:xfrm>
            <a:off x="1782869" y="5572140"/>
            <a:ext cx="1673976" cy="1285860"/>
          </a:xfrm>
          <a:prstGeom prst="upArrow">
            <a:avLst>
              <a:gd name="adj1" fmla="val 76678"/>
              <a:gd name="adj2" fmla="val 2445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r>
              <a:rPr lang="es-ES" sz="1100" b="1" dirty="0"/>
              <a:t>Articulación y coordinación interinstitucional institucional para AGENDAS TERRITORIALES</a:t>
            </a:r>
          </a:p>
        </p:txBody>
      </p:sp>
      <p:sp>
        <p:nvSpPr>
          <p:cNvPr id="63" name="Up Arrow 39"/>
          <p:cNvSpPr/>
          <p:nvPr/>
        </p:nvSpPr>
        <p:spPr>
          <a:xfrm>
            <a:off x="7870541" y="692698"/>
            <a:ext cx="495221" cy="6106187"/>
          </a:xfrm>
          <a:prstGeom prst="upArrow">
            <a:avLst>
              <a:gd name="adj1" fmla="val 76678"/>
              <a:gd name="adj2" fmla="val 24456"/>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lvl="0" algn="ctr"/>
            <a:r>
              <a:rPr lang="es-ES" sz="1600" b="1" dirty="0"/>
              <a:t>Monitoreo de actividades</a:t>
            </a:r>
          </a:p>
        </p:txBody>
      </p:sp>
      <p:sp>
        <p:nvSpPr>
          <p:cNvPr id="64" name="Up Arrow 40"/>
          <p:cNvSpPr/>
          <p:nvPr/>
        </p:nvSpPr>
        <p:spPr>
          <a:xfrm>
            <a:off x="3400896" y="5643580"/>
            <a:ext cx="1544930" cy="1155305"/>
          </a:xfrm>
          <a:prstGeom prst="upArrow">
            <a:avLst>
              <a:gd name="adj1" fmla="val 76678"/>
              <a:gd name="adj2" fmla="val 2445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r>
              <a:rPr lang="es-ES" sz="1100" b="1" dirty="0"/>
              <a:t>Diseño e implementación de normativa </a:t>
            </a:r>
          </a:p>
        </p:txBody>
      </p:sp>
      <p:sp>
        <p:nvSpPr>
          <p:cNvPr id="65" name="Up Arrow 41"/>
          <p:cNvSpPr/>
          <p:nvPr/>
        </p:nvSpPr>
        <p:spPr>
          <a:xfrm>
            <a:off x="4996386" y="5618498"/>
            <a:ext cx="1432713" cy="1180384"/>
          </a:xfrm>
          <a:prstGeom prst="upArrow">
            <a:avLst>
              <a:gd name="adj1" fmla="val 76678"/>
              <a:gd name="adj2" fmla="val 2445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r>
              <a:rPr lang="es-ES" sz="1100" b="1" dirty="0"/>
              <a:t>Sistema de Garantías</a:t>
            </a:r>
          </a:p>
        </p:txBody>
      </p:sp>
      <p:cxnSp>
        <p:nvCxnSpPr>
          <p:cNvPr id="67" name="Straight Connector 44"/>
          <p:cNvCxnSpPr>
            <a:stCxn id="51" idx="2"/>
          </p:cNvCxnSpPr>
          <p:nvPr/>
        </p:nvCxnSpPr>
        <p:spPr>
          <a:xfrm rot="16200000" flipH="1">
            <a:off x="3674114" y="3138639"/>
            <a:ext cx="182875" cy="1549979"/>
          </a:xfrm>
          <a:prstGeom prst="line">
            <a:avLst/>
          </a:prstGeom>
        </p:spPr>
        <p:style>
          <a:lnRef idx="1">
            <a:schemeClr val="accent3"/>
          </a:lnRef>
          <a:fillRef idx="0">
            <a:schemeClr val="accent3"/>
          </a:fillRef>
          <a:effectRef idx="0">
            <a:schemeClr val="accent3"/>
          </a:effectRef>
          <a:fontRef idx="minor">
            <a:schemeClr val="tx1"/>
          </a:fontRef>
        </p:style>
      </p:cxnSp>
      <p:cxnSp>
        <p:nvCxnSpPr>
          <p:cNvPr id="68" name="Straight Connector 47"/>
          <p:cNvCxnSpPr>
            <a:stCxn id="52" idx="2"/>
          </p:cNvCxnSpPr>
          <p:nvPr/>
        </p:nvCxnSpPr>
        <p:spPr>
          <a:xfrm rot="5400000">
            <a:off x="5420733" y="3098241"/>
            <a:ext cx="136856" cy="1676800"/>
          </a:xfrm>
          <a:prstGeom prst="line">
            <a:avLst/>
          </a:prstGeom>
        </p:spPr>
        <p:style>
          <a:lnRef idx="1">
            <a:schemeClr val="accent3"/>
          </a:lnRef>
          <a:fillRef idx="0">
            <a:schemeClr val="accent3"/>
          </a:fillRef>
          <a:effectRef idx="0">
            <a:schemeClr val="accent3"/>
          </a:effectRef>
          <a:fontRef idx="minor">
            <a:schemeClr val="tx1"/>
          </a:fontRef>
        </p:style>
      </p:cxnSp>
      <p:sp>
        <p:nvSpPr>
          <p:cNvPr id="69" name="Folded Corner 51"/>
          <p:cNvSpPr/>
          <p:nvPr/>
        </p:nvSpPr>
        <p:spPr>
          <a:xfrm>
            <a:off x="8306884" y="1196752"/>
            <a:ext cx="837116" cy="1132997"/>
          </a:xfrm>
          <a:prstGeom prst="foldedCorner">
            <a:avLst>
              <a:gd name="adj" fmla="val 20889"/>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EC" sz="1050" dirty="0" smtClean="0"/>
          </a:p>
          <a:p>
            <a:pPr algn="ctr"/>
            <a:r>
              <a:rPr lang="es-EC" sz="1050" dirty="0" smtClean="0"/>
              <a:t>CGRC </a:t>
            </a:r>
            <a:r>
              <a:rPr lang="es-EC" sz="1050" dirty="0"/>
              <a:t>Planta Central  DZ– DPA –  Actores locales</a:t>
            </a:r>
          </a:p>
        </p:txBody>
      </p:sp>
      <p:sp>
        <p:nvSpPr>
          <p:cNvPr id="70" name="Folded Corner 53"/>
          <p:cNvSpPr/>
          <p:nvPr/>
        </p:nvSpPr>
        <p:spPr>
          <a:xfrm>
            <a:off x="8306885" y="2720051"/>
            <a:ext cx="837115" cy="1102140"/>
          </a:xfrm>
          <a:prstGeom prst="foldedCorner">
            <a:avLst>
              <a:gd name="adj" fmla="val 20889"/>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EC" sz="1050" dirty="0" smtClean="0"/>
          </a:p>
          <a:p>
            <a:pPr algn="ctr"/>
            <a:r>
              <a:rPr lang="es-EC" sz="1050" dirty="0" smtClean="0"/>
              <a:t>CGRC </a:t>
            </a:r>
            <a:r>
              <a:rPr lang="es-EC" sz="1050" dirty="0"/>
              <a:t>Planta Central - DZ– DPA –  Actores locales</a:t>
            </a:r>
          </a:p>
        </p:txBody>
      </p:sp>
      <p:sp>
        <p:nvSpPr>
          <p:cNvPr id="71" name="Folded Corner 54"/>
          <p:cNvSpPr/>
          <p:nvPr/>
        </p:nvSpPr>
        <p:spPr>
          <a:xfrm>
            <a:off x="8327016" y="4482774"/>
            <a:ext cx="816983" cy="890442"/>
          </a:xfrm>
          <a:prstGeom prst="foldedCorner">
            <a:avLst>
              <a:gd name="adj" fmla="val 2088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C" sz="1050" dirty="0"/>
              <a:t>DZ - DPA –  Actores locales</a:t>
            </a:r>
          </a:p>
        </p:txBody>
      </p:sp>
      <p:sp>
        <p:nvSpPr>
          <p:cNvPr id="72" name="Folded Corner 55"/>
          <p:cNvSpPr/>
          <p:nvPr/>
        </p:nvSpPr>
        <p:spPr>
          <a:xfrm>
            <a:off x="8327016" y="5681703"/>
            <a:ext cx="816983" cy="987657"/>
          </a:xfrm>
          <a:prstGeom prst="foldedCorner">
            <a:avLst>
              <a:gd name="adj" fmla="val 20889"/>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EC" sz="1050" dirty="0" smtClean="0"/>
          </a:p>
          <a:p>
            <a:pPr algn="ctr"/>
            <a:r>
              <a:rPr lang="es-EC" sz="1050" dirty="0" smtClean="0"/>
              <a:t>CGRC </a:t>
            </a:r>
            <a:r>
              <a:rPr lang="es-EC" sz="1050" dirty="0"/>
              <a:t>Planta Central - DZ– DPA –  Actores locales</a:t>
            </a:r>
          </a:p>
        </p:txBody>
      </p:sp>
      <p:sp>
        <p:nvSpPr>
          <p:cNvPr id="73" name="Oval 9"/>
          <p:cNvSpPr/>
          <p:nvPr/>
        </p:nvSpPr>
        <p:spPr>
          <a:xfrm>
            <a:off x="6260665" y="1714491"/>
            <a:ext cx="1563885" cy="53356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C" sz="1300" dirty="0"/>
              <a:t>7. Contexto Económico</a:t>
            </a:r>
          </a:p>
        </p:txBody>
      </p:sp>
      <p:sp>
        <p:nvSpPr>
          <p:cNvPr id="74" name="Up Arrow 41"/>
          <p:cNvSpPr/>
          <p:nvPr/>
        </p:nvSpPr>
        <p:spPr>
          <a:xfrm>
            <a:off x="6463610" y="5643578"/>
            <a:ext cx="1447506" cy="1155304"/>
          </a:xfrm>
          <a:prstGeom prst="upArrow">
            <a:avLst>
              <a:gd name="adj1" fmla="val 76678"/>
              <a:gd name="adj2" fmla="val 2445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r>
              <a:rPr lang="es-ES" sz="1100" b="1" dirty="0"/>
              <a:t>Gestión del conocimiento y evaluación de impacto </a:t>
            </a:r>
          </a:p>
        </p:txBody>
      </p:sp>
    </p:spTree>
    <p:extLst>
      <p:ext uri="{BB962C8B-B14F-4D97-AF65-F5344CB8AC3E}">
        <p14:creationId xmlns:p14="http://schemas.microsoft.com/office/powerpoint/2010/main" val="11610938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EC" sz="3200" b="1" dirty="0" smtClean="0"/>
              <a:t>Fortalecimiento a estrategias de Comercialización Alternativa de AFC</a:t>
            </a:r>
            <a:endParaRPr lang="es-EC" sz="3200" dirty="0"/>
          </a:p>
        </p:txBody>
      </p:sp>
      <p:graphicFrame>
        <p:nvGraphicFramePr>
          <p:cNvPr id="7" name="6 Tabla"/>
          <p:cNvGraphicFramePr>
            <a:graphicFrameLocks noGrp="1"/>
          </p:cNvGraphicFramePr>
          <p:nvPr>
            <p:extLst>
              <p:ext uri="{D42A27DB-BD31-4B8C-83A1-F6EECF244321}">
                <p14:modId xmlns:p14="http://schemas.microsoft.com/office/powerpoint/2010/main" val="3067927507"/>
              </p:ext>
            </p:extLst>
          </p:nvPr>
        </p:nvGraphicFramePr>
        <p:xfrm>
          <a:off x="3106777" y="1541378"/>
          <a:ext cx="5796644" cy="1440160"/>
        </p:xfrm>
        <a:graphic>
          <a:graphicData uri="http://schemas.openxmlformats.org/drawingml/2006/table">
            <a:tbl>
              <a:tblPr>
                <a:tableStyleId>{BC89EF96-8CEA-46FF-86C4-4CE0E7609802}</a:tableStyleId>
              </a:tblPr>
              <a:tblGrid>
                <a:gridCol w="3806751"/>
                <a:gridCol w="1989893"/>
              </a:tblGrid>
              <a:tr h="438310">
                <a:tc>
                  <a:txBody>
                    <a:bodyPr/>
                    <a:lstStyle/>
                    <a:p>
                      <a:pPr algn="l" fontAlgn="b"/>
                      <a:r>
                        <a:rPr lang="es-EC" sz="1100" u="none" strike="noStrike" dirty="0" smtClean="0">
                          <a:effectLst/>
                        </a:rPr>
                        <a:t>1. EQUIPAMIENTO </a:t>
                      </a:r>
                      <a:r>
                        <a:rPr lang="es-EC" sz="1100" u="none" strike="noStrike" dirty="0">
                          <a:effectLst/>
                        </a:rPr>
                        <a:t>EN FINCA</a:t>
                      </a:r>
                      <a:endParaRPr lang="es-EC" sz="1100" b="1" i="0" u="none" strike="noStrike" dirty="0">
                        <a:solidFill>
                          <a:srgbClr val="FFFFFF"/>
                        </a:solidFill>
                        <a:effectLst/>
                        <a:latin typeface="Calibri"/>
                      </a:endParaRPr>
                    </a:p>
                  </a:txBody>
                  <a:tcPr marL="0" marR="0" marT="0" marB="0" anchor="b"/>
                </a:tc>
                <a:tc>
                  <a:txBody>
                    <a:bodyPr/>
                    <a:lstStyle/>
                    <a:p>
                      <a:pPr algn="just" fontAlgn="b"/>
                      <a:r>
                        <a:rPr lang="es-EC" sz="1100" b="0" i="0" u="none" strike="noStrike" dirty="0" smtClean="0">
                          <a:solidFill>
                            <a:schemeClr val="tx1"/>
                          </a:solidFill>
                          <a:effectLst/>
                          <a:latin typeface="Calibri"/>
                        </a:rPr>
                        <a:t>Cosecha,</a:t>
                      </a:r>
                      <a:r>
                        <a:rPr lang="es-EC" sz="1100" b="0" i="0" u="none" strike="noStrike" baseline="0" dirty="0" smtClean="0">
                          <a:solidFill>
                            <a:schemeClr val="tx1"/>
                          </a:solidFill>
                          <a:effectLst/>
                          <a:latin typeface="Calibri"/>
                        </a:rPr>
                        <a:t> </a:t>
                      </a:r>
                      <a:r>
                        <a:rPr lang="es-EC" sz="1100" b="0" i="0" u="none" strike="noStrike" baseline="0" dirty="0" err="1" smtClean="0">
                          <a:solidFill>
                            <a:schemeClr val="tx1"/>
                          </a:solidFill>
                          <a:effectLst/>
                          <a:latin typeface="Calibri"/>
                        </a:rPr>
                        <a:t>Postcosecha</a:t>
                      </a:r>
                      <a:r>
                        <a:rPr lang="es-EC" sz="1100" b="0" i="0" u="none" strike="noStrike" baseline="0" dirty="0" smtClean="0">
                          <a:solidFill>
                            <a:schemeClr val="tx1"/>
                          </a:solidFill>
                          <a:effectLst/>
                          <a:latin typeface="Calibri"/>
                        </a:rPr>
                        <a:t>, empacado en finca</a:t>
                      </a:r>
                      <a:endParaRPr lang="es-EC" sz="1100" b="0" i="0" u="none" strike="noStrike" dirty="0">
                        <a:solidFill>
                          <a:schemeClr val="tx1"/>
                        </a:solidFill>
                        <a:effectLst/>
                        <a:latin typeface="Calibri"/>
                      </a:endParaRPr>
                    </a:p>
                  </a:txBody>
                  <a:tcPr marL="0" marR="0" marT="0" marB="0" anchor="b"/>
                </a:tc>
              </a:tr>
              <a:tr h="500925">
                <a:tc>
                  <a:txBody>
                    <a:bodyPr/>
                    <a:lstStyle/>
                    <a:p>
                      <a:pPr algn="l" fontAlgn="b"/>
                      <a:r>
                        <a:rPr lang="es-EC" sz="1100" u="none" strike="noStrike" dirty="0" smtClean="0">
                          <a:effectLst/>
                        </a:rPr>
                        <a:t>2. EQUIPAMIENTO  </a:t>
                      </a:r>
                      <a:r>
                        <a:rPr lang="es-EC" sz="1100" u="none" strike="noStrike" dirty="0">
                          <a:effectLst/>
                        </a:rPr>
                        <a:t>/ MAQUINARIA ASOCIATIVO: EN CENTRO - ESPACIO -DE ACOPIO Y DISTRIBUCIÓN</a:t>
                      </a:r>
                      <a:endParaRPr lang="es-EC" sz="1100" b="1" i="0" u="none" strike="noStrike" dirty="0">
                        <a:solidFill>
                          <a:srgbClr val="FFFFFF"/>
                        </a:solidFill>
                        <a:effectLst/>
                        <a:latin typeface="Calibri"/>
                      </a:endParaRPr>
                    </a:p>
                  </a:txBody>
                  <a:tcPr marL="0" marR="0" marT="0" marB="0" anchor="b"/>
                </a:tc>
                <a:tc>
                  <a:txBody>
                    <a:bodyPr/>
                    <a:lstStyle/>
                    <a:p>
                      <a:pPr algn="just" fontAlgn="b"/>
                      <a:r>
                        <a:rPr lang="es-EC" sz="1100" b="0" i="0" u="none" strike="noStrike" dirty="0" smtClean="0">
                          <a:solidFill>
                            <a:schemeClr val="tx1"/>
                          </a:solidFill>
                          <a:effectLst/>
                          <a:latin typeface="Calibri"/>
                        </a:rPr>
                        <a:t>Limpieza,</a:t>
                      </a:r>
                      <a:r>
                        <a:rPr lang="es-EC" sz="1100" b="0" i="0" u="none" strike="noStrike" baseline="0" dirty="0" smtClean="0">
                          <a:solidFill>
                            <a:schemeClr val="tx1"/>
                          </a:solidFill>
                          <a:effectLst/>
                          <a:latin typeface="Calibri"/>
                        </a:rPr>
                        <a:t> </a:t>
                      </a:r>
                      <a:r>
                        <a:rPr lang="es-EC" sz="1100" b="0" i="0" u="none" strike="noStrike" dirty="0" smtClean="0">
                          <a:solidFill>
                            <a:schemeClr val="tx1"/>
                          </a:solidFill>
                          <a:effectLst/>
                          <a:latin typeface="Calibri"/>
                        </a:rPr>
                        <a:t>Empaque, etiquetado, acopio y distribución</a:t>
                      </a:r>
                      <a:r>
                        <a:rPr lang="es-EC" sz="1100" b="0" i="0" u="none" strike="noStrike" baseline="0" dirty="0" smtClean="0">
                          <a:solidFill>
                            <a:schemeClr val="tx1"/>
                          </a:solidFill>
                          <a:effectLst/>
                          <a:latin typeface="Calibri"/>
                        </a:rPr>
                        <a:t> </a:t>
                      </a:r>
                      <a:endParaRPr lang="es-EC" sz="1100" b="0" i="0" u="none" strike="noStrike" dirty="0">
                        <a:solidFill>
                          <a:schemeClr val="tx1"/>
                        </a:solidFill>
                        <a:effectLst/>
                        <a:latin typeface="Calibri"/>
                      </a:endParaRPr>
                    </a:p>
                  </a:txBody>
                  <a:tcPr marL="0" marR="0" marT="0" marB="0" anchor="b"/>
                </a:tc>
              </a:tr>
              <a:tr h="500925">
                <a:tc>
                  <a:txBody>
                    <a:bodyPr/>
                    <a:lstStyle/>
                    <a:p>
                      <a:pPr algn="l" fontAlgn="b"/>
                      <a:r>
                        <a:rPr lang="es-EC" sz="1100" u="none" strike="noStrike" dirty="0" smtClean="0">
                          <a:effectLst/>
                        </a:rPr>
                        <a:t>3. EQUIPAMIENTO </a:t>
                      </a:r>
                      <a:r>
                        <a:rPr lang="es-EC" sz="1100" u="none" strike="noStrike" dirty="0">
                          <a:effectLst/>
                        </a:rPr>
                        <a:t>PARA COMERCIALIZACIÓN EN CIRCUITOS ALTERNATIVOS</a:t>
                      </a:r>
                      <a:endParaRPr lang="es-EC" sz="1100" b="1" i="0" u="none" strike="noStrike" dirty="0">
                        <a:solidFill>
                          <a:srgbClr val="FFFFFF"/>
                        </a:solidFill>
                        <a:effectLst/>
                        <a:latin typeface="Calibri"/>
                      </a:endParaRPr>
                    </a:p>
                  </a:txBody>
                  <a:tcPr marL="0" marR="0" marT="0" marB="0" anchor="b"/>
                </a:tc>
                <a:tc>
                  <a:txBody>
                    <a:bodyPr/>
                    <a:lstStyle/>
                    <a:p>
                      <a:pPr algn="just" fontAlgn="b"/>
                      <a:r>
                        <a:rPr lang="es-EC" sz="1100" b="0" i="0" u="none" strike="noStrike" dirty="0" smtClean="0">
                          <a:solidFill>
                            <a:schemeClr val="tx1"/>
                          </a:solidFill>
                          <a:effectLst/>
                          <a:latin typeface="Calibri"/>
                        </a:rPr>
                        <a:t>Exposición</a:t>
                      </a:r>
                      <a:r>
                        <a:rPr lang="es-EC" sz="1100" b="0" i="0" u="none" strike="noStrike" baseline="0" dirty="0" smtClean="0">
                          <a:solidFill>
                            <a:schemeClr val="tx1"/>
                          </a:solidFill>
                          <a:effectLst/>
                          <a:latin typeface="Calibri"/>
                        </a:rPr>
                        <a:t>, </a:t>
                      </a:r>
                      <a:endParaRPr lang="es-EC" sz="1100" b="0" i="0" u="none" strike="noStrike" dirty="0">
                        <a:solidFill>
                          <a:schemeClr val="tx1"/>
                        </a:solidFill>
                        <a:effectLst/>
                        <a:latin typeface="Calibri"/>
                      </a:endParaRPr>
                    </a:p>
                  </a:txBody>
                  <a:tcPr marL="0" marR="0" marT="0" marB="0" anchor="b"/>
                </a:tc>
              </a:tr>
            </a:tbl>
          </a:graphicData>
        </a:graphic>
      </p:graphicFrame>
      <p:sp>
        <p:nvSpPr>
          <p:cNvPr id="8" name="7 CuadroTexto"/>
          <p:cNvSpPr txBox="1"/>
          <p:nvPr/>
        </p:nvSpPr>
        <p:spPr>
          <a:xfrm>
            <a:off x="627196" y="2007424"/>
            <a:ext cx="2016224" cy="338554"/>
          </a:xfrm>
          <a:prstGeom prst="rect">
            <a:avLst/>
          </a:prstGeom>
          <a:noFill/>
        </p:spPr>
        <p:txBody>
          <a:bodyPr wrap="square" rtlCol="0">
            <a:spAutoFit/>
          </a:bodyPr>
          <a:lstStyle/>
          <a:p>
            <a:r>
              <a:rPr lang="es-EC" sz="1600" b="1" dirty="0" smtClean="0"/>
              <a:t>1. Equipamiento</a:t>
            </a:r>
            <a:endParaRPr lang="es-EC" sz="1600" b="1" dirty="0"/>
          </a:p>
        </p:txBody>
      </p:sp>
      <p:sp>
        <p:nvSpPr>
          <p:cNvPr id="9" name="8 CuadroTexto"/>
          <p:cNvSpPr txBox="1"/>
          <p:nvPr/>
        </p:nvSpPr>
        <p:spPr>
          <a:xfrm>
            <a:off x="627196" y="3718773"/>
            <a:ext cx="1928580" cy="1077218"/>
          </a:xfrm>
          <a:prstGeom prst="rect">
            <a:avLst/>
          </a:prstGeom>
          <a:noFill/>
        </p:spPr>
        <p:txBody>
          <a:bodyPr wrap="square" rtlCol="0">
            <a:spAutoFit/>
          </a:bodyPr>
          <a:lstStyle/>
          <a:p>
            <a:r>
              <a:rPr lang="es-EC" sz="1600" b="1" dirty="0" smtClean="0"/>
              <a:t>2. Fortalecimiento capacidades para comercialización asociativa</a:t>
            </a:r>
            <a:endParaRPr lang="es-EC" sz="1600" b="1" dirty="0"/>
          </a:p>
        </p:txBody>
      </p:sp>
      <p:sp>
        <p:nvSpPr>
          <p:cNvPr id="10" name="9 CuadroTexto"/>
          <p:cNvSpPr txBox="1"/>
          <p:nvPr/>
        </p:nvSpPr>
        <p:spPr>
          <a:xfrm>
            <a:off x="683568" y="5445224"/>
            <a:ext cx="1512168" cy="584775"/>
          </a:xfrm>
          <a:prstGeom prst="rect">
            <a:avLst/>
          </a:prstGeom>
          <a:noFill/>
        </p:spPr>
        <p:txBody>
          <a:bodyPr wrap="square" rtlCol="0">
            <a:spAutoFit/>
          </a:bodyPr>
          <a:lstStyle/>
          <a:p>
            <a:r>
              <a:rPr lang="es-EC" sz="1600" b="1" dirty="0" smtClean="0"/>
              <a:t>3. Promoción y difusión </a:t>
            </a:r>
            <a:endParaRPr lang="es-EC" sz="1600" b="1" dirty="0"/>
          </a:p>
        </p:txBody>
      </p:sp>
      <p:sp>
        <p:nvSpPr>
          <p:cNvPr id="11" name="10 CuadroTexto"/>
          <p:cNvSpPr txBox="1"/>
          <p:nvPr/>
        </p:nvSpPr>
        <p:spPr>
          <a:xfrm>
            <a:off x="3059832" y="3429000"/>
            <a:ext cx="4680520" cy="1815882"/>
          </a:xfrm>
          <a:prstGeom prst="rect">
            <a:avLst/>
          </a:prstGeom>
          <a:noFill/>
        </p:spPr>
        <p:txBody>
          <a:bodyPr wrap="square" rtlCol="0">
            <a:spAutoFit/>
          </a:bodyPr>
          <a:lstStyle/>
          <a:p>
            <a:pPr marL="285750" indent="-285750">
              <a:buFont typeface="Arial" pitchFamily="34" charset="0"/>
              <a:buChar char="•"/>
            </a:pPr>
            <a:r>
              <a:rPr lang="es-EC" sz="1400" dirty="0" smtClean="0"/>
              <a:t>Talleres de intercambio de experiencias comercialización asociativa.</a:t>
            </a:r>
          </a:p>
          <a:p>
            <a:pPr marL="285750" indent="-285750">
              <a:buFont typeface="Arial" pitchFamily="34" charset="0"/>
              <a:buChar char="•"/>
            </a:pPr>
            <a:r>
              <a:rPr lang="es-EC" sz="1400" dirty="0" smtClean="0"/>
              <a:t>Asesoría PRO Ecuador ( Exportación)</a:t>
            </a:r>
          </a:p>
          <a:p>
            <a:pPr marL="285750" indent="-285750">
              <a:buFont typeface="Arial" pitchFamily="34" charset="0"/>
              <a:buChar char="•"/>
            </a:pPr>
            <a:r>
              <a:rPr lang="es-EC" sz="1400" dirty="0" smtClean="0"/>
              <a:t>Agroturismo</a:t>
            </a:r>
            <a:endParaRPr lang="es-EC" sz="1400" dirty="0" smtClean="0"/>
          </a:p>
          <a:p>
            <a:pPr marL="285750" indent="-285750">
              <a:buFont typeface="Arial" pitchFamily="34" charset="0"/>
              <a:buChar char="•"/>
            </a:pPr>
            <a:r>
              <a:rPr lang="es-EC" sz="1400" dirty="0" smtClean="0"/>
              <a:t>Compra Pública</a:t>
            </a:r>
          </a:p>
          <a:p>
            <a:pPr marL="285750" indent="-285750">
              <a:buFont typeface="Arial" pitchFamily="34" charset="0"/>
              <a:buChar char="•"/>
            </a:pPr>
            <a:r>
              <a:rPr lang="es-EC" sz="1400" dirty="0" smtClean="0"/>
              <a:t>Notificación Sanitaria</a:t>
            </a:r>
          </a:p>
          <a:p>
            <a:pPr marL="285750" indent="-285750">
              <a:buFont typeface="Arial" pitchFamily="34" charset="0"/>
              <a:buChar char="•"/>
            </a:pPr>
            <a:r>
              <a:rPr lang="es-EC" sz="1400" dirty="0" smtClean="0"/>
              <a:t>Sellos distintivos</a:t>
            </a:r>
          </a:p>
          <a:p>
            <a:pPr marL="285750" indent="-285750">
              <a:buFont typeface="Arial" pitchFamily="34" charset="0"/>
              <a:buChar char="•"/>
            </a:pPr>
            <a:endParaRPr lang="es-EC" sz="1400" dirty="0"/>
          </a:p>
        </p:txBody>
      </p:sp>
      <p:sp>
        <p:nvSpPr>
          <p:cNvPr id="12" name="11 CuadroTexto"/>
          <p:cNvSpPr txBox="1"/>
          <p:nvPr/>
        </p:nvSpPr>
        <p:spPr>
          <a:xfrm>
            <a:off x="3059832" y="5110871"/>
            <a:ext cx="4680520" cy="1384995"/>
          </a:xfrm>
          <a:prstGeom prst="rect">
            <a:avLst/>
          </a:prstGeom>
          <a:noFill/>
        </p:spPr>
        <p:txBody>
          <a:bodyPr wrap="square" rtlCol="0">
            <a:spAutoFit/>
          </a:bodyPr>
          <a:lstStyle/>
          <a:p>
            <a:pPr marL="285750" indent="-285750">
              <a:buFont typeface="Arial" pitchFamily="34" charset="0"/>
              <a:buChar char="•"/>
            </a:pPr>
            <a:r>
              <a:rPr lang="es-EC" sz="1400" dirty="0" smtClean="0"/>
              <a:t>Sello  de la Agricultura Familiar Campesina</a:t>
            </a:r>
          </a:p>
          <a:p>
            <a:pPr marL="285750" indent="-285750">
              <a:buFont typeface="Arial" pitchFamily="34" charset="0"/>
              <a:buChar char="•"/>
            </a:pPr>
            <a:r>
              <a:rPr lang="es-EC" sz="1400" dirty="0" smtClean="0"/>
              <a:t>Ferias temáticas: Gastronomía </a:t>
            </a:r>
            <a:r>
              <a:rPr lang="es-EC" sz="1400" dirty="0" smtClean="0"/>
              <a:t>Sostenible Comercio Justo</a:t>
            </a:r>
          </a:p>
          <a:p>
            <a:pPr marL="285750" indent="-285750">
              <a:buFont typeface="Arial" pitchFamily="34" charset="0"/>
              <a:buChar char="•"/>
            </a:pPr>
            <a:r>
              <a:rPr lang="es-EC" sz="1400" dirty="0" smtClean="0"/>
              <a:t>Encuentros comerciales</a:t>
            </a:r>
          </a:p>
          <a:p>
            <a:pPr marL="285750" indent="-285750">
              <a:buFont typeface="Arial" pitchFamily="34" charset="0"/>
              <a:buChar char="•"/>
            </a:pPr>
            <a:r>
              <a:rPr lang="es-EC" sz="1400" dirty="0" smtClean="0"/>
              <a:t>Vinculación a espacios específicos de consumo: universidades, instituciones, GAD, </a:t>
            </a:r>
            <a:r>
              <a:rPr lang="es-EC" sz="1400" dirty="0" smtClean="0"/>
              <a:t>turismo, etc</a:t>
            </a:r>
            <a:r>
              <a:rPr lang="es-EC" sz="1400" dirty="0" smtClean="0"/>
              <a:t>.</a:t>
            </a:r>
          </a:p>
          <a:p>
            <a:pPr marL="285750" indent="-285750">
              <a:buFont typeface="Arial" pitchFamily="34" charset="0"/>
              <a:buChar char="•"/>
            </a:pPr>
            <a:r>
              <a:rPr lang="es-EC" sz="1400" dirty="0" smtClean="0"/>
              <a:t>Elaboración y distribución de catálogos</a:t>
            </a:r>
            <a:endParaRPr lang="es-EC" sz="1400" dirty="0"/>
          </a:p>
        </p:txBody>
      </p:sp>
      <p:sp>
        <p:nvSpPr>
          <p:cNvPr id="13" name="12 Abrir llave"/>
          <p:cNvSpPr/>
          <p:nvPr/>
        </p:nvSpPr>
        <p:spPr>
          <a:xfrm>
            <a:off x="2339752" y="1340768"/>
            <a:ext cx="360040" cy="18722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C"/>
          </a:p>
        </p:txBody>
      </p:sp>
      <p:sp>
        <p:nvSpPr>
          <p:cNvPr id="14" name="13 Abrir llave"/>
          <p:cNvSpPr/>
          <p:nvPr/>
        </p:nvSpPr>
        <p:spPr>
          <a:xfrm>
            <a:off x="2490219" y="3378130"/>
            <a:ext cx="360040" cy="15630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C"/>
          </a:p>
        </p:txBody>
      </p:sp>
      <p:sp>
        <p:nvSpPr>
          <p:cNvPr id="15" name="14 Abrir llave"/>
          <p:cNvSpPr/>
          <p:nvPr/>
        </p:nvSpPr>
        <p:spPr>
          <a:xfrm>
            <a:off x="2519772" y="5136112"/>
            <a:ext cx="360040" cy="13597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C"/>
          </a:p>
        </p:txBody>
      </p:sp>
    </p:spTree>
    <p:extLst>
      <p:ext uri="{BB962C8B-B14F-4D97-AF65-F5344CB8AC3E}">
        <p14:creationId xmlns:p14="http://schemas.microsoft.com/office/powerpoint/2010/main" val="22618287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2 Rectángulo redondeado"/>
          <p:cNvSpPr/>
          <p:nvPr/>
        </p:nvSpPr>
        <p:spPr>
          <a:xfrm>
            <a:off x="3170896" y="3410998"/>
            <a:ext cx="1230018" cy="756084"/>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C" sz="1400" b="1" dirty="0"/>
              <a:t>Director/a Zonal Redes Comerciales</a:t>
            </a:r>
          </a:p>
        </p:txBody>
      </p:sp>
      <p:sp>
        <p:nvSpPr>
          <p:cNvPr id="4" name="3 Elipse"/>
          <p:cNvSpPr/>
          <p:nvPr/>
        </p:nvSpPr>
        <p:spPr>
          <a:xfrm>
            <a:off x="5643570" y="1556792"/>
            <a:ext cx="2209448" cy="93610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C" sz="1400" b="1" dirty="0"/>
              <a:t>Director/a Provincial</a:t>
            </a:r>
          </a:p>
        </p:txBody>
      </p:sp>
      <p:sp>
        <p:nvSpPr>
          <p:cNvPr id="5" name="4 Abrir llave"/>
          <p:cNvSpPr/>
          <p:nvPr/>
        </p:nvSpPr>
        <p:spPr>
          <a:xfrm>
            <a:off x="4367378" y="1556792"/>
            <a:ext cx="504056" cy="44644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C"/>
          </a:p>
        </p:txBody>
      </p:sp>
      <p:cxnSp>
        <p:nvCxnSpPr>
          <p:cNvPr id="6" name="5 Conector recto de flecha"/>
          <p:cNvCxnSpPr>
            <a:endCxn id="3" idx="1"/>
          </p:cNvCxnSpPr>
          <p:nvPr/>
        </p:nvCxnSpPr>
        <p:spPr>
          <a:xfrm flipV="1">
            <a:off x="2882864" y="3789040"/>
            <a:ext cx="288032" cy="30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6 Proceso alternativo"/>
          <p:cNvSpPr/>
          <p:nvPr/>
        </p:nvSpPr>
        <p:spPr>
          <a:xfrm>
            <a:off x="323530" y="2532889"/>
            <a:ext cx="2605398" cy="2664296"/>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C" sz="1400" dirty="0"/>
          </a:p>
          <a:p>
            <a:pPr algn="ctr"/>
            <a:endParaRPr lang="es-EC" sz="1400" dirty="0"/>
          </a:p>
          <a:p>
            <a:pPr algn="ctr"/>
            <a:endParaRPr lang="es-EC" sz="1400" dirty="0"/>
          </a:p>
          <a:p>
            <a:pPr algn="ctr"/>
            <a:endParaRPr lang="es-EC" sz="1400" dirty="0"/>
          </a:p>
          <a:p>
            <a:pPr algn="ctr"/>
            <a:endParaRPr lang="es-EC" sz="1400" dirty="0"/>
          </a:p>
          <a:p>
            <a:pPr algn="ctr"/>
            <a:endParaRPr lang="es-EC" sz="1400" dirty="0"/>
          </a:p>
          <a:p>
            <a:pPr algn="ctr"/>
            <a:endParaRPr lang="es-EC" sz="1400" dirty="0"/>
          </a:p>
          <a:p>
            <a:pPr algn="ctr"/>
            <a:endParaRPr lang="es-EC" sz="1400" dirty="0"/>
          </a:p>
          <a:p>
            <a:pPr algn="r"/>
            <a:r>
              <a:rPr lang="es-EC" sz="1400" b="1" dirty="0"/>
              <a:t>Coord. General Redes Comerciales</a:t>
            </a:r>
          </a:p>
          <a:p>
            <a:pPr algn="r"/>
            <a:r>
              <a:rPr lang="es-EC" sz="1400" b="1" dirty="0"/>
              <a:t>MAGAP PLANTA CENTRAL</a:t>
            </a:r>
          </a:p>
        </p:txBody>
      </p:sp>
      <p:sp>
        <p:nvSpPr>
          <p:cNvPr id="8" name="7 Hexágono"/>
          <p:cNvSpPr/>
          <p:nvPr/>
        </p:nvSpPr>
        <p:spPr>
          <a:xfrm>
            <a:off x="963445" y="3308064"/>
            <a:ext cx="1898428" cy="934635"/>
          </a:xfrm>
          <a:prstGeom prst="hexagon">
            <a:avLst/>
          </a:prstGeom>
          <a:solidFill>
            <a:schemeClr val="accent6">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s-EC" sz="1400" b="1" dirty="0"/>
              <a:t>Punto Focal CGRC</a:t>
            </a:r>
          </a:p>
          <a:p>
            <a:pPr algn="ctr"/>
            <a:r>
              <a:rPr lang="es-EC" sz="1400" b="1" dirty="0"/>
              <a:t>Gestión - Normativo</a:t>
            </a:r>
          </a:p>
        </p:txBody>
      </p:sp>
      <p:cxnSp>
        <p:nvCxnSpPr>
          <p:cNvPr id="9" name="8 Conector recto de flecha"/>
          <p:cNvCxnSpPr/>
          <p:nvPr/>
        </p:nvCxnSpPr>
        <p:spPr>
          <a:xfrm>
            <a:off x="5076057" y="2014335"/>
            <a:ext cx="47268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9 Conector recto"/>
          <p:cNvCxnSpPr/>
          <p:nvPr/>
        </p:nvCxnSpPr>
        <p:spPr>
          <a:xfrm>
            <a:off x="5070656" y="2014338"/>
            <a:ext cx="5400" cy="3070849"/>
          </a:xfrm>
          <a:prstGeom prst="line">
            <a:avLst/>
          </a:prstGeom>
        </p:spPr>
        <p:style>
          <a:lnRef idx="1">
            <a:schemeClr val="accent1"/>
          </a:lnRef>
          <a:fillRef idx="0">
            <a:schemeClr val="accent1"/>
          </a:fillRef>
          <a:effectRef idx="0">
            <a:schemeClr val="accent1"/>
          </a:effectRef>
          <a:fontRef idx="minor">
            <a:schemeClr val="tx1"/>
          </a:fontRef>
        </p:style>
      </p:cxnSp>
      <p:sp>
        <p:nvSpPr>
          <p:cNvPr id="11" name="10 Elipse"/>
          <p:cNvSpPr/>
          <p:nvPr/>
        </p:nvSpPr>
        <p:spPr>
          <a:xfrm>
            <a:off x="5643570" y="4564598"/>
            <a:ext cx="2209448" cy="93610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C" sz="1400" b="1" dirty="0"/>
              <a:t>Director/a Provincial</a:t>
            </a:r>
          </a:p>
        </p:txBody>
      </p:sp>
      <p:sp>
        <p:nvSpPr>
          <p:cNvPr id="12" name="11 Elipse"/>
          <p:cNvSpPr/>
          <p:nvPr/>
        </p:nvSpPr>
        <p:spPr>
          <a:xfrm>
            <a:off x="5643570" y="3000372"/>
            <a:ext cx="2209448" cy="93610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C" sz="1400" b="1" dirty="0"/>
              <a:t>Director/a Provincial</a:t>
            </a:r>
          </a:p>
        </p:txBody>
      </p:sp>
      <p:cxnSp>
        <p:nvCxnSpPr>
          <p:cNvPr id="13" name="12 Conector recto de flecha"/>
          <p:cNvCxnSpPr/>
          <p:nvPr/>
        </p:nvCxnSpPr>
        <p:spPr>
          <a:xfrm>
            <a:off x="5072066" y="5072074"/>
            <a:ext cx="47268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13 Conector recto de flecha"/>
          <p:cNvCxnSpPr/>
          <p:nvPr/>
        </p:nvCxnSpPr>
        <p:spPr>
          <a:xfrm>
            <a:off x="5072066" y="3500438"/>
            <a:ext cx="47268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14 Conector recto de flecha"/>
          <p:cNvCxnSpPr/>
          <p:nvPr/>
        </p:nvCxnSpPr>
        <p:spPr>
          <a:xfrm>
            <a:off x="7956965" y="3500438"/>
            <a:ext cx="47268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itle 1"/>
          <p:cNvSpPr txBox="1">
            <a:spLocks/>
          </p:cNvSpPr>
          <p:nvPr/>
        </p:nvSpPr>
        <p:spPr>
          <a:xfrm>
            <a:off x="3600181" y="53752"/>
            <a:ext cx="5019369" cy="1143000"/>
          </a:xfrm>
          <a:prstGeom prst="rect">
            <a:avLst/>
          </a:prstGeom>
        </p:spPr>
        <p:txBody>
          <a:bodyPr vert="horz" lIns="91440" tIns="45720" rIns="91440" bIns="45720" rtlCol="0" anchor="ctr">
            <a:normAutofit fontScale="975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s-EC" sz="3200" b="1" i="0" u="none" strike="noStrike" kern="1200" cap="none" spc="0" normalizeH="0" baseline="0" noProof="0" dirty="0" smtClean="0">
                <a:ln>
                  <a:noFill/>
                </a:ln>
                <a:solidFill>
                  <a:schemeClr val="tx1"/>
                </a:solidFill>
                <a:effectLst/>
                <a:uLnTx/>
                <a:uFillTx/>
                <a:latin typeface="+mj-lt"/>
                <a:ea typeface="+mj-ea"/>
                <a:cs typeface="+mj-cs"/>
              </a:rPr>
              <a:t>Modelo de </a:t>
            </a:r>
            <a:r>
              <a:rPr lang="es-EC" sz="3200" b="1" dirty="0" smtClean="0">
                <a:latin typeface="+mj-lt"/>
                <a:ea typeface="+mj-ea"/>
                <a:cs typeface="+mj-cs"/>
              </a:rPr>
              <a:t>intervención</a:t>
            </a:r>
            <a:r>
              <a:rPr kumimoji="0" lang="es-EC" sz="3200" b="1" i="0" u="none" strike="noStrike" kern="1200" cap="none" spc="0" normalizeH="0" baseline="0" noProof="0" dirty="0" smtClean="0">
                <a:ln>
                  <a:noFill/>
                </a:ln>
                <a:solidFill>
                  <a:schemeClr val="tx1"/>
                </a:solidFill>
                <a:effectLst/>
                <a:uLnTx/>
                <a:uFillTx/>
                <a:latin typeface="+mj-lt"/>
                <a:ea typeface="+mj-ea"/>
                <a:cs typeface="+mj-cs"/>
              </a:rPr>
              <a:t> </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s-EC" sz="3200" b="1" i="0" u="none" strike="noStrike" kern="1200" cap="none" spc="0" normalizeH="0" baseline="0" noProof="0" dirty="0" smtClean="0">
                <a:ln>
                  <a:noFill/>
                </a:ln>
                <a:solidFill>
                  <a:schemeClr val="tx1"/>
                </a:solidFill>
                <a:effectLst/>
                <a:uLnTx/>
                <a:uFillTx/>
                <a:latin typeface="+mj-lt"/>
                <a:ea typeface="+mj-ea"/>
                <a:cs typeface="+mj-cs"/>
              </a:rPr>
              <a:t>en territorio del </a:t>
            </a:r>
            <a:r>
              <a:rPr kumimoji="0" lang="es-EC" sz="3200" b="1" i="0" u="none" strike="noStrike" kern="1200" cap="none" spc="0" normalizeH="0" baseline="0" noProof="0" dirty="0" err="1" smtClean="0">
                <a:ln>
                  <a:noFill/>
                </a:ln>
                <a:solidFill>
                  <a:schemeClr val="tx1"/>
                </a:solidFill>
                <a:effectLst/>
                <a:uLnTx/>
                <a:uFillTx/>
                <a:latin typeface="+mj-lt"/>
                <a:ea typeface="+mj-ea"/>
                <a:cs typeface="+mj-cs"/>
              </a:rPr>
              <a:t>Cialco</a:t>
            </a:r>
            <a:endParaRPr kumimoji="0" lang="es-EC" sz="3200" b="1" i="0" u="none" strike="noStrike" kern="1200" cap="none" spc="0" normalizeH="0" baseline="0" noProof="0" dirty="0">
              <a:ln>
                <a:noFill/>
              </a:ln>
              <a:solidFill>
                <a:schemeClr val="tx1"/>
              </a:solidFill>
              <a:effectLst/>
              <a:uLnTx/>
              <a:uFillTx/>
              <a:latin typeface="+mj-lt"/>
              <a:ea typeface="+mj-ea"/>
              <a:cs typeface="+mj-cs"/>
            </a:endParaRPr>
          </a:p>
        </p:txBody>
      </p:sp>
      <p:cxnSp>
        <p:nvCxnSpPr>
          <p:cNvPr id="17" name="16 Conector recto"/>
          <p:cNvCxnSpPr/>
          <p:nvPr/>
        </p:nvCxnSpPr>
        <p:spPr>
          <a:xfrm>
            <a:off x="7954756" y="2039413"/>
            <a:ext cx="5400" cy="3070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18 Conector recto de flecha"/>
          <p:cNvCxnSpPr/>
          <p:nvPr/>
        </p:nvCxnSpPr>
        <p:spPr>
          <a:xfrm>
            <a:off x="3511702" y="1124928"/>
            <a:ext cx="5462091"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112525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25146</TotalTime>
  <Words>2492</Words>
  <Application>Microsoft Office PowerPoint</Application>
  <PresentationFormat>Presentación en pantalla (4:3)</PresentationFormat>
  <Paragraphs>503</Paragraphs>
  <Slides>32</Slides>
  <Notes>6</Notes>
  <HiddenSlides>14</HiddenSlides>
  <MMClips>0</MMClips>
  <ScaleCrop>false</ScaleCrop>
  <HeadingPairs>
    <vt:vector size="4" baseType="variant">
      <vt:variant>
        <vt:lpstr>Tema</vt:lpstr>
      </vt:variant>
      <vt:variant>
        <vt:i4>1</vt:i4>
      </vt:variant>
      <vt:variant>
        <vt:lpstr>Títulos de diapositiva</vt:lpstr>
      </vt:variant>
      <vt:variant>
        <vt:i4>32</vt:i4>
      </vt:variant>
    </vt:vector>
  </HeadingPairs>
  <TitlesOfParts>
    <vt:vector size="33" baseType="lpstr">
      <vt:lpstr>Tema de Office</vt:lpstr>
      <vt:lpstr>Presentación de PowerPoint</vt:lpstr>
      <vt:lpstr>Presentación de PowerPoint</vt:lpstr>
      <vt:lpstr>Tipología de CIALCO</vt:lpstr>
      <vt:lpstr>PRINCIPIOS DE LOS CIALCO</vt:lpstr>
      <vt:lpstr>Impacto de los CIALCO para fortalecimiento de la AFC </vt:lpstr>
      <vt:lpstr>Avances al 2017</vt:lpstr>
      <vt:lpstr>Presentación de PowerPoint</vt:lpstr>
      <vt:lpstr>Fortalecimiento a estrategias de Comercialización Alternativa de AFC</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Fortalecimiento a estrategias de Comercialización Alternativa de AFC  Proyecto 2KR - CGRC </vt:lpstr>
      <vt:lpstr>Fortalecimiento a estrategias de Comercialización Alternativa de AFC</vt:lpstr>
      <vt:lpstr>Zonas y ámbitos de implementación </vt:lpstr>
      <vt:lpstr>Presentación de PowerPoint</vt:lpstr>
      <vt:lpstr>Presentación de PowerPoint</vt:lpstr>
      <vt:lpstr>Cronograma 2018</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Andrea Soraya Martinez Galarza</cp:lastModifiedBy>
  <cp:revision>60</cp:revision>
  <dcterms:created xsi:type="dcterms:W3CDTF">2017-06-20T16:55:37Z</dcterms:created>
  <dcterms:modified xsi:type="dcterms:W3CDTF">2018-05-07T20:39:32Z</dcterms:modified>
</cp:coreProperties>
</file>